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y="5143500" cx="9144000"/>
  <p:notesSz cx="6858000" cy="9144000"/>
  <p:embeddedFontLst>
    <p:embeddedFont>
      <p:font typeface="Play"/>
      <p:regular r:id="rId19"/>
      <p:bold r:id="rId20"/>
    </p:embeddedFont>
    <p:embeddedFont>
      <p:font typeface="Nunito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25" roundtripDataSignature="AMtx7mhyaeo16tQtVn5N1Vu9SoQomDrNG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AB5B37B-D10F-41CE-A580-4FD7E99216A4}">
  <a:tblStyle styleId="{5AB5B37B-D10F-41CE-A580-4FD7E99216A4}" styleName="Table_0">
    <a:wholeTbl>
      <a:tcTxStyle b="off" i="off">
        <a:font>
          <a:latin typeface="Aptos"/>
          <a:ea typeface="Aptos"/>
          <a:cs typeface="Aptos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6E6E6"/>
          </a:solidFill>
        </a:fill>
      </a:tcStyle>
    </a:wholeTbl>
    <a:band1H>
      <a:tcTxStyle b="off" i="off"/>
      <a:tcStyle>
        <a:fill>
          <a:solidFill>
            <a:srgbClr val="CACACA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ACACA"/>
          </a:solidFill>
        </a:fill>
      </a:tcStyle>
    </a:band1V>
    <a:band2V>
      <a:tcTxStyle b="off" i="off"/>
    </a:band2V>
    <a:lastCol>
      <a:tcTxStyle b="on" i="off">
        <a:font>
          <a:latin typeface="Aptos"/>
          <a:ea typeface="Aptos"/>
          <a:cs typeface="Aptos"/>
        </a:font>
        <a:schemeClr val="lt1"/>
      </a:tcTxStyle>
      <a:tcStyle>
        <a:fill>
          <a:solidFill>
            <a:schemeClr val="dk1"/>
          </a:solidFill>
        </a:fill>
      </a:tcStyle>
    </a:lastCol>
    <a:firstCol>
      <a:tcTxStyle b="on" i="off">
        <a:font>
          <a:latin typeface="Aptos"/>
          <a:ea typeface="Aptos"/>
          <a:cs typeface="Aptos"/>
        </a:font>
        <a:schemeClr val="lt1"/>
      </a:tcTxStyle>
      <a:tcStyle>
        <a:fill>
          <a:solidFill>
            <a:schemeClr val="dk1"/>
          </a:solidFill>
        </a:fill>
      </a:tcStyle>
    </a:firstCol>
    <a:lastRow>
      <a:tcTxStyle b="on" i="off">
        <a:font>
          <a:latin typeface="Aptos"/>
          <a:ea typeface="Aptos"/>
          <a:cs typeface="Aptos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dk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ptos"/>
          <a:ea typeface="Aptos"/>
          <a:cs typeface="Aptos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dk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lay-bold.fntdata"/><Relationship Id="rId22" Type="http://schemas.openxmlformats.org/officeDocument/2006/relationships/font" Target="fonts/Nunito-bold.fntdata"/><Relationship Id="rId21" Type="http://schemas.openxmlformats.org/officeDocument/2006/relationships/font" Target="fonts/Nunito-regular.fntdata"/><Relationship Id="rId24" Type="http://schemas.openxmlformats.org/officeDocument/2006/relationships/font" Target="fonts/Nunito-boldItalic.fntdata"/><Relationship Id="rId23" Type="http://schemas.openxmlformats.org/officeDocument/2006/relationships/font" Target="fonts/Nunito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5" Type="http://customschemas.google.com/relationships/presentationmetadata" Target="meta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font" Target="fonts/Play-regular.fntdata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" name="Google Shape;5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a8d014a334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9" name="Google Shape;169;g3a8d014a334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a8d014a334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9" name="Google Shape;179;g3a8d014a334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9" name="Google Shape;189;p24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" name="Google Shape;7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6" name="Google Shape;9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8" name="Google Shape;10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9" name="Google Shape;119;p5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3" name="Google Shape;133;p22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a8d014a334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2" name="Google Shape;142;g3a8d014a334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a8d014a334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1" name="Google Shape;151;g3a8d014a334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a8d014a334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0" name="Google Shape;160;g3a8d014a334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3a8d014a334_0_42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g3a8d014a334_0_42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g3a8d014a334_0_4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3a8d014a334_0_460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g3a8d014a334_0_460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g3a8d014a334_0_46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3a8d014a334_0_46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a8d014a334_0_466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4400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g3a8d014a334_0_466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" name="Google Shape;53;g3a8d014a334_0_466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g3a8d014a334_0_466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g3a8d014a334_0_466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g3a8d014a334_0_429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g3a8d014a334_0_4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g3a8d014a334_0_4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g3a8d014a334_0_43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g3a8d014a334_0_4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g3a8d014a334_0_4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g3a8d014a334_0_43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g3a8d014a334_0_436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g3a8d014a334_0_4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g3a8d014a334_0_44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g3a8d014a334_0_44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g3a8d014a334_0_444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g3a8d014a334_0_444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g3a8d014a334_0_44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g3a8d014a334_0_44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g3a8d014a334_0_44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g3a8d014a334_0_45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g3a8d014a334_0_45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g3a8d014a334_0_45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g3a8d014a334_0_45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g3a8d014a334_0_45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3a8d014a334_0_457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g3a8d014a334_0_45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g3a8d014a334_0_4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g3a8d014a334_0_4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g3a8d014a334_0_4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jpg"/><Relationship Id="rId4" Type="http://schemas.openxmlformats.org/officeDocument/2006/relationships/hyperlink" Target="https://drive.google.com/file/d/1be2pTaUZIo7OWxmzQzwRSL1OIfrcAU5J/view?usp=drive_link" TargetMode="External"/><Relationship Id="rId5" Type="http://schemas.openxmlformats.org/officeDocument/2006/relationships/hyperlink" Target="https://lgpsdivest.org/wp-content/uploads/2020/12/Unison-Pensions-Pack.pdf" TargetMode="External"/><Relationship Id="rId6" Type="http://schemas.openxmlformats.org/officeDocument/2006/relationships/hyperlink" Target="https://lgpsdivest.org/wp-content/uploads/2024/10/The-Local-Government-Pension-Scheme-A-Campaigners-Guide-Public.pdf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3.png"/><Relationship Id="rId6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1"/>
          <p:cNvSpPr/>
          <p:nvPr/>
        </p:nvSpPr>
        <p:spPr>
          <a:xfrm rot="10800000">
            <a:off x="-1" y="-17019"/>
            <a:ext cx="9143998" cy="3280596"/>
          </a:xfrm>
          <a:prstGeom prst="rect">
            <a:avLst/>
          </a:prstGeom>
          <a:gradFill>
            <a:gsLst>
              <a:gs pos="0">
                <a:srgbClr val="0F4861"/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1"/>
          <p:cNvSpPr/>
          <p:nvPr/>
        </p:nvSpPr>
        <p:spPr>
          <a:xfrm rot="5400000">
            <a:off x="2931539" y="-2948881"/>
            <a:ext cx="3280918" cy="9144000"/>
          </a:xfrm>
          <a:prstGeom prst="rect">
            <a:avLst/>
          </a:prstGeom>
          <a:gradFill>
            <a:gsLst>
              <a:gs pos="0">
                <a:srgbClr val="156082">
                  <a:alpha val="0"/>
                </a:srgbClr>
              </a:gs>
              <a:gs pos="40000">
                <a:srgbClr val="156082">
                  <a:alpha val="0"/>
                </a:srgbClr>
              </a:gs>
              <a:gs pos="100000">
                <a:srgbClr val="0F4861">
                  <a:alpha val="51372"/>
                </a:srgbClr>
              </a:gs>
            </a:gsLst>
            <a:lin ang="2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1"/>
          <p:cNvSpPr/>
          <p:nvPr/>
        </p:nvSpPr>
        <p:spPr>
          <a:xfrm rot="5400000">
            <a:off x="3102522" y="-2777901"/>
            <a:ext cx="3280596" cy="8802359"/>
          </a:xfrm>
          <a:prstGeom prst="rect">
            <a:avLst/>
          </a:prstGeom>
          <a:gradFill>
            <a:gsLst>
              <a:gs pos="0">
                <a:srgbClr val="156082">
                  <a:alpha val="0"/>
                </a:srgbClr>
              </a:gs>
              <a:gs pos="17000">
                <a:srgbClr val="156082">
                  <a:alpha val="0"/>
                </a:srgbClr>
              </a:gs>
              <a:gs pos="100000">
                <a:srgbClr val="000000">
                  <a:alpha val="36470"/>
                </a:srgbClr>
              </a:gs>
            </a:gsLst>
            <a:lin ang="78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64" name="Google Shape;64;p1"/>
          <p:cNvSpPr/>
          <p:nvPr/>
        </p:nvSpPr>
        <p:spPr>
          <a:xfrm>
            <a:off x="-3" y="-17017"/>
            <a:ext cx="6406863" cy="3280594"/>
          </a:xfrm>
          <a:prstGeom prst="rect">
            <a:avLst/>
          </a:prstGeom>
          <a:gradFill>
            <a:gsLst>
              <a:gs pos="0">
                <a:srgbClr val="0A3041">
                  <a:alpha val="0"/>
                </a:srgbClr>
              </a:gs>
              <a:gs pos="100000">
                <a:srgbClr val="000000">
                  <a:alpha val="24313"/>
                </a:srgbClr>
              </a:gs>
            </a:gsLst>
            <a:lin ang="186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65" name="Google Shape;65;p1"/>
          <p:cNvSpPr/>
          <p:nvPr/>
        </p:nvSpPr>
        <p:spPr>
          <a:xfrm rot="-9091028">
            <a:off x="4459073" y="-774039"/>
            <a:ext cx="3742610" cy="3329347"/>
          </a:xfrm>
          <a:custGeom>
            <a:rect b="b" l="l" r="r" t="t"/>
            <a:pathLst>
              <a:path extrusionOk="0" h="4439131" w="4990147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rgbClr val="156082">
                  <a:alpha val="21568"/>
                </a:srgbClr>
              </a:gs>
              <a:gs pos="87000">
                <a:srgbClr val="43AFE2">
                  <a:alpha val="1568"/>
                </a:srgbClr>
              </a:gs>
              <a:gs pos="100000">
                <a:srgbClr val="43AFE2">
                  <a:alpha val="1568"/>
                </a:srgbClr>
              </a:gs>
            </a:gsLst>
            <a:lin ang="8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"/>
          <p:cNvSpPr txBox="1"/>
          <p:nvPr>
            <p:ph type="ctrTitle"/>
          </p:nvPr>
        </p:nvSpPr>
        <p:spPr>
          <a:xfrm>
            <a:off x="986118" y="551329"/>
            <a:ext cx="7540322" cy="2196353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Play"/>
              <a:buNone/>
            </a:pPr>
            <a:r>
              <a:rPr lang="en-GB" sz="3600">
                <a:solidFill>
                  <a:srgbClr val="FFFFFF"/>
                </a:solidFill>
              </a:rPr>
              <a:t>Local Government Pension Schemes</a:t>
            </a:r>
            <a:endParaRPr/>
          </a:p>
        </p:txBody>
      </p:sp>
      <p:sp>
        <p:nvSpPr>
          <p:cNvPr id="67" name="Google Shape;67;p1"/>
          <p:cNvSpPr txBox="1"/>
          <p:nvPr>
            <p:ph idx="1" type="subTitle"/>
          </p:nvPr>
        </p:nvSpPr>
        <p:spPr>
          <a:xfrm>
            <a:off x="1013011" y="3653118"/>
            <a:ext cx="7504463" cy="109369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800"/>
              <a:buNone/>
            </a:pPr>
            <a:r>
              <a:rPr lang="en-GB">
                <a:latin typeface="Nunito"/>
                <a:ea typeface="Nunito"/>
                <a:cs typeface="Nunito"/>
                <a:sym typeface="Nunito"/>
              </a:rPr>
              <a:t>Investing members’ money in death, destruction and climate catastrophe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4040"/>
        </a:solid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a8d014a334_0_18"/>
          <p:cNvSpPr/>
          <p:nvPr/>
        </p:nvSpPr>
        <p:spPr>
          <a:xfrm>
            <a:off x="0" y="-2493"/>
            <a:ext cx="9144000" cy="51459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g3a8d014a334_0_18"/>
          <p:cNvSpPr/>
          <p:nvPr/>
        </p:nvSpPr>
        <p:spPr>
          <a:xfrm>
            <a:off x="0" y="0"/>
            <a:ext cx="8840066" cy="5143500"/>
          </a:xfrm>
          <a:custGeom>
            <a:rect b="b" l="l" r="r" t="t"/>
            <a:pathLst>
              <a:path extrusionOk="0" h="6858000" w="11786754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dk1">
              <a:alpha val="29409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g3a8d014a334_0_18"/>
          <p:cNvSpPr/>
          <p:nvPr/>
        </p:nvSpPr>
        <p:spPr>
          <a:xfrm>
            <a:off x="0" y="0"/>
            <a:ext cx="2686050" cy="5143500"/>
          </a:xfrm>
          <a:custGeom>
            <a:rect b="b" l="l" r="r" t="t"/>
            <a:pathLst>
              <a:path extrusionOk="0" h="6858000" w="35814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dk1">
              <a:alpha val="29409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g3a8d014a334_0_18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Play"/>
              <a:buNone/>
            </a:pPr>
            <a:r>
              <a:rPr lang="en-GB" sz="4400"/>
              <a:t>Pension pooling</a:t>
            </a:r>
            <a:endParaRPr/>
          </a:p>
        </p:txBody>
      </p:sp>
      <p:sp>
        <p:nvSpPr>
          <p:cNvPr id="175" name="Google Shape;175;g3a8d014a334_0_18"/>
          <p:cNvSpPr txBox="1"/>
          <p:nvPr>
            <p:ph idx="1" type="body"/>
          </p:nvPr>
        </p:nvSpPr>
        <p:spPr>
          <a:xfrm>
            <a:off x="628650" y="1508124"/>
            <a:ext cx="3822600" cy="312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</a:endParaRPr>
          </a:p>
          <a:p>
            <a:pPr indent="-228600" lvl="0" marL="28575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</a:pPr>
            <a:r>
              <a:rPr lang="en-GB" sz="1500"/>
              <a:t>Government has mandated further pooling with each pool to have minimum assets of over £100bn</a:t>
            </a:r>
            <a:endParaRPr sz="1400">
              <a:solidFill>
                <a:schemeClr val="dk1"/>
              </a:solidFill>
            </a:endParaRPr>
          </a:p>
          <a:p>
            <a:pPr indent="-228600" lvl="0" marL="28575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</a:pPr>
            <a:r>
              <a:rPr lang="en-GB" sz="1500"/>
              <a:t>Investment decisions to be made by pools</a:t>
            </a:r>
            <a:endParaRPr sz="1400">
              <a:solidFill>
                <a:schemeClr val="dk1"/>
              </a:solidFill>
            </a:endParaRPr>
          </a:p>
          <a:p>
            <a:pPr indent="-228600" lvl="0" marL="28575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</a:pPr>
            <a:r>
              <a:rPr lang="en-GB" sz="1500"/>
              <a:t>Investment advice to be provided by pool</a:t>
            </a:r>
            <a:endParaRPr sz="1400">
              <a:solidFill>
                <a:schemeClr val="dk1"/>
              </a:solidFill>
            </a:endParaRPr>
          </a:p>
          <a:p>
            <a:pPr indent="-228600" lvl="0" marL="28575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</a:pPr>
            <a:r>
              <a:rPr lang="en-GB" sz="1500"/>
              <a:t>LGPS to set asset allocation and have high level strategy statement </a:t>
            </a:r>
            <a:r>
              <a:rPr i="1" lang="en-GB" sz="1500"/>
              <a:t>only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9525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</a:pPr>
            <a:r>
              <a:t/>
            </a:r>
            <a:endParaRPr sz="1500"/>
          </a:p>
        </p:txBody>
      </p:sp>
      <p:sp>
        <p:nvSpPr>
          <p:cNvPr id="176" name="Google Shape;176;g3a8d014a334_0_18"/>
          <p:cNvSpPr txBox="1"/>
          <p:nvPr/>
        </p:nvSpPr>
        <p:spPr>
          <a:xfrm>
            <a:off x="4692649" y="1508124"/>
            <a:ext cx="3822600" cy="312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95250" lvl="0" marL="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4040"/>
        </a:solidFill>
      </p:bgPr>
    </p:bg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a8d014a334_0_43"/>
          <p:cNvSpPr/>
          <p:nvPr/>
        </p:nvSpPr>
        <p:spPr>
          <a:xfrm>
            <a:off x="0" y="-2493"/>
            <a:ext cx="9144000" cy="5145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g3a8d014a334_0_43"/>
          <p:cNvSpPr/>
          <p:nvPr/>
        </p:nvSpPr>
        <p:spPr>
          <a:xfrm>
            <a:off x="0" y="0"/>
            <a:ext cx="8840066" cy="5143500"/>
          </a:xfrm>
          <a:custGeom>
            <a:rect b="b" l="l" r="r" t="t"/>
            <a:pathLst>
              <a:path extrusionOk="0" h="6858000" w="11786754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dk1">
              <a:alpha val="29409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g3a8d014a334_0_43"/>
          <p:cNvSpPr/>
          <p:nvPr/>
        </p:nvSpPr>
        <p:spPr>
          <a:xfrm>
            <a:off x="0" y="0"/>
            <a:ext cx="2686050" cy="5143500"/>
          </a:xfrm>
          <a:custGeom>
            <a:rect b="b" l="l" r="r" t="t"/>
            <a:pathLst>
              <a:path extrusionOk="0" h="6858000" w="35814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dk1">
              <a:alpha val="29409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g3a8d014a334_0_43"/>
          <p:cNvSpPr txBox="1"/>
          <p:nvPr>
            <p:ph type="title"/>
          </p:nvPr>
        </p:nvSpPr>
        <p:spPr>
          <a:xfrm>
            <a:off x="628650" y="326143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lay"/>
              <a:buNone/>
            </a:pPr>
            <a:r>
              <a:rPr lang="en-GB">
                <a:solidFill>
                  <a:schemeClr val="dk1"/>
                </a:solidFill>
              </a:rPr>
              <a:t>What </a:t>
            </a:r>
            <a:r>
              <a:rPr i="1" lang="en-GB">
                <a:solidFill>
                  <a:schemeClr val="dk1"/>
                </a:solidFill>
              </a:rPr>
              <a:t>can</a:t>
            </a:r>
            <a:r>
              <a:rPr lang="en-GB">
                <a:solidFill>
                  <a:schemeClr val="dk1"/>
                </a:solidFill>
              </a:rPr>
              <a:t> we do?</a:t>
            </a:r>
            <a:endParaRPr/>
          </a:p>
        </p:txBody>
      </p:sp>
      <p:sp>
        <p:nvSpPr>
          <p:cNvPr id="185" name="Google Shape;185;g3a8d014a334_0_43"/>
          <p:cNvSpPr txBox="1"/>
          <p:nvPr>
            <p:ph idx="1" type="body"/>
          </p:nvPr>
        </p:nvSpPr>
        <p:spPr>
          <a:xfrm>
            <a:off x="628650" y="1508124"/>
            <a:ext cx="3822600" cy="312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3238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</a:pPr>
            <a:r>
              <a:rPr lang="en-GB">
                <a:solidFill>
                  <a:schemeClr val="dk1"/>
                </a:solidFill>
              </a:rPr>
              <a:t>Scrutiny, scrutiny, scrutiny</a:t>
            </a:r>
            <a:endParaRPr>
              <a:solidFill>
                <a:schemeClr val="dk1"/>
              </a:solidFill>
            </a:endParaRPr>
          </a:p>
          <a:p>
            <a:pPr indent="-3238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</a:pPr>
            <a:r>
              <a:rPr lang="en-GB">
                <a:solidFill>
                  <a:schemeClr val="dk1"/>
                </a:solidFill>
              </a:rPr>
              <a:t>Be a conscientious objector and be vocal about it</a:t>
            </a:r>
            <a:endParaRPr>
              <a:solidFill>
                <a:schemeClr val="dk1"/>
              </a:solidFill>
            </a:endParaRPr>
          </a:p>
          <a:p>
            <a:pPr indent="-3238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-3238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</a:pPr>
            <a:r>
              <a:rPr lang="en-GB">
                <a:solidFill>
                  <a:schemeClr val="dk1"/>
                </a:solidFill>
              </a:rPr>
              <a:t>Use climate impact to get round fiduciary duty</a:t>
            </a:r>
            <a:endParaRPr>
              <a:solidFill>
                <a:schemeClr val="dk1"/>
              </a:solidFill>
            </a:endParaRPr>
          </a:p>
          <a:p>
            <a:pPr indent="-3238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</a:pPr>
            <a:r>
              <a:rPr lang="en-GB">
                <a:solidFill>
                  <a:schemeClr val="dk1"/>
                </a:solidFill>
              </a:rPr>
              <a:t>International law - government is not going to respond to SAB re: PSC letter.</a:t>
            </a:r>
            <a:endParaRPr>
              <a:solidFill>
                <a:schemeClr val="dk1"/>
              </a:solidFill>
            </a:endParaRPr>
          </a:p>
          <a:p>
            <a:pPr indent="-222250" lvl="0" marL="28575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t/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9525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</a:pPr>
            <a:r>
              <a:t/>
            </a:r>
            <a:endParaRPr sz="1500"/>
          </a:p>
        </p:txBody>
      </p:sp>
      <p:sp>
        <p:nvSpPr>
          <p:cNvPr id="186" name="Google Shape;186;g3a8d014a334_0_43"/>
          <p:cNvSpPr txBox="1"/>
          <p:nvPr/>
        </p:nvSpPr>
        <p:spPr>
          <a:xfrm>
            <a:off x="4692649" y="1508124"/>
            <a:ext cx="3822600" cy="312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95250" lvl="0" marL="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2" name="Google Shape;192;p24"/>
          <p:cNvGrpSpPr/>
          <p:nvPr/>
        </p:nvGrpSpPr>
        <p:grpSpPr>
          <a:xfrm>
            <a:off x="-1" y="0"/>
            <a:ext cx="3436144" cy="5143500"/>
            <a:chOff x="-2" y="-1"/>
            <a:chExt cx="4581526" cy="6858002"/>
          </a:xfrm>
        </p:grpSpPr>
        <p:grpSp>
          <p:nvGrpSpPr>
            <p:cNvPr id="193" name="Google Shape;193;p24"/>
            <p:cNvGrpSpPr/>
            <p:nvPr/>
          </p:nvGrpSpPr>
          <p:grpSpPr>
            <a:xfrm>
              <a:off x="-2" y="-1"/>
              <a:ext cx="4572002" cy="6858002"/>
              <a:chOff x="-2" y="-1"/>
              <a:chExt cx="4572002" cy="6858002"/>
            </a:xfrm>
          </p:grpSpPr>
          <p:sp>
            <p:nvSpPr>
              <p:cNvPr id="194" name="Google Shape;194;p24"/>
              <p:cNvSpPr/>
              <p:nvPr/>
            </p:nvSpPr>
            <p:spPr>
              <a:xfrm>
                <a:off x="-2" y="-1"/>
                <a:ext cx="4572002" cy="6858002"/>
              </a:xfrm>
              <a:custGeom>
                <a:rect b="b" l="l" r="r" t="t"/>
                <a:pathLst>
                  <a:path extrusionOk="0" h="6858002" w="4572002">
                    <a:moveTo>
                      <a:pt x="4214994" y="6564620"/>
                    </a:moveTo>
                    <a:lnTo>
                      <a:pt x="4214994" y="6564621"/>
                    </a:lnTo>
                    <a:cubicBezTo>
                      <a:pt x="4225281" y="6575479"/>
                      <a:pt x="4231378" y="6582147"/>
                      <a:pt x="4237474" y="6588626"/>
                    </a:cubicBezTo>
                    <a:lnTo>
                      <a:pt x="4254096" y="6625225"/>
                    </a:lnTo>
                    <a:lnTo>
                      <a:pt x="4247001" y="6662540"/>
                    </a:lnTo>
                    <a:lnTo>
                      <a:pt x="4247000" y="6662541"/>
                    </a:lnTo>
                    <a:lnTo>
                      <a:pt x="4246999" y="6662544"/>
                    </a:lnTo>
                    <a:lnTo>
                      <a:pt x="4235550" y="6683027"/>
                    </a:lnTo>
                    <a:lnTo>
                      <a:pt x="4232403" y="6702976"/>
                    </a:lnTo>
                    <a:lnTo>
                      <a:pt x="4232403" y="6702977"/>
                    </a:lnTo>
                    <a:cubicBezTo>
                      <a:pt x="4232808" y="6716169"/>
                      <a:pt x="4237951" y="6729219"/>
                      <a:pt x="4246238" y="6742553"/>
                    </a:cubicBezTo>
                    <a:lnTo>
                      <a:pt x="4246239" y="6742555"/>
                    </a:lnTo>
                    <a:lnTo>
                      <a:pt x="4265716" y="6812062"/>
                    </a:lnTo>
                    <a:lnTo>
                      <a:pt x="4265717" y="6812064"/>
                    </a:lnTo>
                    <a:lnTo>
                      <a:pt x="4265717" y="6812063"/>
                    </a:lnTo>
                    <a:lnTo>
                      <a:pt x="4265716" y="6812062"/>
                    </a:lnTo>
                    <a:lnTo>
                      <a:pt x="4260942" y="6776800"/>
                    </a:lnTo>
                    <a:lnTo>
                      <a:pt x="4246239" y="6742555"/>
                    </a:lnTo>
                    <a:lnTo>
                      <a:pt x="4246238" y="6742552"/>
                    </a:lnTo>
                    <a:lnTo>
                      <a:pt x="4232403" y="6702976"/>
                    </a:lnTo>
                    <a:lnTo>
                      <a:pt x="4246999" y="6662544"/>
                    </a:lnTo>
                    <a:lnTo>
                      <a:pt x="4247000" y="6662542"/>
                    </a:lnTo>
                    <a:lnTo>
                      <a:pt x="4247001" y="6662540"/>
                    </a:lnTo>
                    <a:lnTo>
                      <a:pt x="4254084" y="6645552"/>
                    </a:lnTo>
                    <a:lnTo>
                      <a:pt x="4254096" y="6625225"/>
                    </a:lnTo>
                    <a:lnTo>
                      <a:pt x="4254096" y="6625224"/>
                    </a:lnTo>
                    <a:cubicBezTo>
                      <a:pt x="4252000" y="6611341"/>
                      <a:pt x="4245951" y="6597578"/>
                      <a:pt x="4237474" y="6588625"/>
                    </a:cubicBezTo>
                    <a:close/>
                    <a:moveTo>
                      <a:pt x="4295315" y="6438981"/>
                    </a:moveTo>
                    <a:lnTo>
                      <a:pt x="4275385" y="6463840"/>
                    </a:lnTo>
                    <a:lnTo>
                      <a:pt x="4275382" y="6463849"/>
                    </a:lnTo>
                    <a:lnTo>
                      <a:pt x="4261587" y="6513012"/>
                    </a:lnTo>
                    <a:lnTo>
                      <a:pt x="4242781" y="6546194"/>
                    </a:lnTo>
                    <a:lnTo>
                      <a:pt x="4242781" y="6546195"/>
                    </a:lnTo>
                    <a:lnTo>
                      <a:pt x="4259120" y="6521804"/>
                    </a:lnTo>
                    <a:lnTo>
                      <a:pt x="4261587" y="6513012"/>
                    </a:lnTo>
                    <a:lnTo>
                      <a:pt x="4264398" y="6508052"/>
                    </a:lnTo>
                    <a:lnTo>
                      <a:pt x="4275382" y="6463849"/>
                    </a:lnTo>
                    <a:lnTo>
                      <a:pt x="4275385" y="6463841"/>
                    </a:lnTo>
                    <a:cubicBezTo>
                      <a:pt x="4278336" y="6451650"/>
                      <a:pt x="4285813" y="6444077"/>
                      <a:pt x="4295315" y="6438981"/>
                    </a:cubicBezTo>
                    <a:close/>
                    <a:moveTo>
                      <a:pt x="4381289" y="6365204"/>
                    </a:moveTo>
                    <a:lnTo>
                      <a:pt x="4380008" y="6387910"/>
                    </a:lnTo>
                    <a:lnTo>
                      <a:pt x="4378243" y="6391549"/>
                    </a:lnTo>
                    <a:lnTo>
                      <a:pt x="4370589" y="6407332"/>
                    </a:lnTo>
                    <a:lnTo>
                      <a:pt x="4370589" y="6407333"/>
                    </a:lnTo>
                    <a:lnTo>
                      <a:pt x="4378243" y="6391549"/>
                    </a:lnTo>
                    <a:lnTo>
                      <a:pt x="4380008" y="6387910"/>
                    </a:lnTo>
                    <a:close/>
                    <a:moveTo>
                      <a:pt x="4142220" y="4221391"/>
                    </a:moveTo>
                    <a:lnTo>
                      <a:pt x="4142220" y="4221392"/>
                    </a:lnTo>
                    <a:cubicBezTo>
                      <a:pt x="4142982" y="4232061"/>
                      <a:pt x="4143172" y="4243873"/>
                      <a:pt x="4147936" y="4253015"/>
                    </a:cubicBezTo>
                    <a:cubicBezTo>
                      <a:pt x="4160129" y="4277402"/>
                      <a:pt x="4175749" y="4300071"/>
                      <a:pt x="4187752" y="4324646"/>
                    </a:cubicBezTo>
                    <a:lnTo>
                      <a:pt x="4196706" y="4363891"/>
                    </a:lnTo>
                    <a:lnTo>
                      <a:pt x="4195944" y="4482004"/>
                    </a:lnTo>
                    <a:cubicBezTo>
                      <a:pt x="4193276" y="4546776"/>
                      <a:pt x="4192704" y="4612500"/>
                      <a:pt x="4135934" y="4659174"/>
                    </a:cubicBezTo>
                    <a:cubicBezTo>
                      <a:pt x="4131362" y="4662986"/>
                      <a:pt x="4128694" y="4671176"/>
                      <a:pt x="4127932" y="4677655"/>
                    </a:cubicBezTo>
                    <a:cubicBezTo>
                      <a:pt x="4124313" y="4707564"/>
                      <a:pt x="4123931" y="4738235"/>
                      <a:pt x="4118025" y="4767764"/>
                    </a:cubicBezTo>
                    <a:cubicBezTo>
                      <a:pt x="4115644" y="4779575"/>
                      <a:pt x="4114835" y="4790387"/>
                      <a:pt x="4116716" y="4800483"/>
                    </a:cubicBezTo>
                    <a:lnTo>
                      <a:pt x="4116716" y="4800484"/>
                    </a:lnTo>
                    <a:cubicBezTo>
                      <a:pt x="4118597" y="4810581"/>
                      <a:pt x="4123170" y="4819964"/>
                      <a:pt x="4131552" y="4828917"/>
                    </a:cubicBezTo>
                    <a:lnTo>
                      <a:pt x="4153733" y="4863343"/>
                    </a:lnTo>
                    <a:lnTo>
                      <a:pt x="4161262" y="4889275"/>
                    </a:lnTo>
                    <a:lnTo>
                      <a:pt x="4159557" y="4912168"/>
                    </a:lnTo>
                    <a:cubicBezTo>
                      <a:pt x="4157842" y="4919978"/>
                      <a:pt x="4157485" y="4927122"/>
                      <a:pt x="4158155" y="4933804"/>
                    </a:cubicBezTo>
                    <a:lnTo>
                      <a:pt x="4158155" y="4933805"/>
                    </a:lnTo>
                    <a:lnTo>
                      <a:pt x="4162914" y="4952673"/>
                    </a:lnTo>
                    <a:lnTo>
                      <a:pt x="4165707" y="4957454"/>
                    </a:lnTo>
                    <a:lnTo>
                      <a:pt x="4166985" y="4961456"/>
                    </a:lnTo>
                    <a:cubicBezTo>
                      <a:pt x="4171496" y="4970097"/>
                      <a:pt x="4177202" y="4978394"/>
                      <a:pt x="4182989" y="4987038"/>
                    </a:cubicBezTo>
                    <a:cubicBezTo>
                      <a:pt x="4194228" y="5003802"/>
                      <a:pt x="4208326" y="5022853"/>
                      <a:pt x="4209468" y="5041522"/>
                    </a:cubicBezTo>
                    <a:cubicBezTo>
                      <a:pt x="4210087" y="5052096"/>
                      <a:pt x="4213005" y="5062300"/>
                      <a:pt x="4216684" y="5072376"/>
                    </a:cubicBezTo>
                    <a:lnTo>
                      <a:pt x="4222587" y="5087441"/>
                    </a:lnTo>
                    <a:lnTo>
                      <a:pt x="4235615" y="5133220"/>
                    </a:lnTo>
                    <a:lnTo>
                      <a:pt x="4235616" y="5133225"/>
                    </a:lnTo>
                    <a:lnTo>
                      <a:pt x="4228901" y="5166113"/>
                    </a:lnTo>
                    <a:lnTo>
                      <a:pt x="4228901" y="5166114"/>
                    </a:lnTo>
                    <a:cubicBezTo>
                      <a:pt x="4228139" y="5167638"/>
                      <a:pt x="4228712" y="5169781"/>
                      <a:pt x="4229593" y="5172091"/>
                    </a:cubicBezTo>
                    <a:lnTo>
                      <a:pt x="4232139" y="5179068"/>
                    </a:lnTo>
                    <a:cubicBezTo>
                      <a:pt x="4235759" y="5196595"/>
                      <a:pt x="4235807" y="5213598"/>
                      <a:pt x="4231973" y="5229434"/>
                    </a:cubicBezTo>
                    <a:lnTo>
                      <a:pt x="4225669" y="5241089"/>
                    </a:lnTo>
                    <a:lnTo>
                      <a:pt x="4208517" y="5272796"/>
                    </a:lnTo>
                    <a:cubicBezTo>
                      <a:pt x="4196871" y="5285441"/>
                      <a:pt x="4189165" y="5298595"/>
                      <a:pt x="4184613" y="5312288"/>
                    </a:cubicBezTo>
                    <a:lnTo>
                      <a:pt x="4183557" y="5321350"/>
                    </a:lnTo>
                    <a:lnTo>
                      <a:pt x="4181083" y="5326163"/>
                    </a:lnTo>
                    <a:lnTo>
                      <a:pt x="4179637" y="5355014"/>
                    </a:lnTo>
                    <a:lnTo>
                      <a:pt x="4179637" y="5355015"/>
                    </a:lnTo>
                    <a:cubicBezTo>
                      <a:pt x="4180286" y="5364883"/>
                      <a:pt x="4181989" y="5375003"/>
                      <a:pt x="4184513" y="5385385"/>
                    </a:cubicBezTo>
                    <a:cubicBezTo>
                      <a:pt x="4187752" y="5398722"/>
                      <a:pt x="4190038" y="5412058"/>
                      <a:pt x="4192704" y="5425583"/>
                    </a:cubicBezTo>
                    <a:cubicBezTo>
                      <a:pt x="4196514" y="5443871"/>
                      <a:pt x="4200516" y="5462352"/>
                      <a:pt x="4204327" y="5480638"/>
                    </a:cubicBezTo>
                    <a:lnTo>
                      <a:pt x="4208850" y="5507668"/>
                    </a:lnTo>
                    <a:lnTo>
                      <a:pt x="4198232" y="5531692"/>
                    </a:lnTo>
                    <a:lnTo>
                      <a:pt x="4198231" y="5531693"/>
                    </a:lnTo>
                    <a:cubicBezTo>
                      <a:pt x="4191181" y="5537600"/>
                      <a:pt x="4187989" y="5542649"/>
                      <a:pt x="4188085" y="5547578"/>
                    </a:cubicBezTo>
                    <a:lnTo>
                      <a:pt x="4188085" y="5547579"/>
                    </a:lnTo>
                    <a:cubicBezTo>
                      <a:pt x="4188180" y="5552508"/>
                      <a:pt x="4191562" y="5557318"/>
                      <a:pt x="4197659" y="5562747"/>
                    </a:cubicBezTo>
                    <a:cubicBezTo>
                      <a:pt x="4240332" y="5600468"/>
                      <a:pt x="4267003" y="5646190"/>
                      <a:pt x="4268907" y="5704484"/>
                    </a:cubicBezTo>
                    <a:cubicBezTo>
                      <a:pt x="4269289" y="5716486"/>
                      <a:pt x="4271954" y="5728679"/>
                      <a:pt x="4274812" y="5740489"/>
                    </a:cubicBezTo>
                    <a:cubicBezTo>
                      <a:pt x="4276527" y="5747729"/>
                      <a:pt x="4278433" y="5756494"/>
                      <a:pt x="4283578" y="5760874"/>
                    </a:cubicBezTo>
                    <a:cubicBezTo>
                      <a:pt x="4322821" y="5794975"/>
                      <a:pt x="4350063" y="5837458"/>
                      <a:pt x="4371973" y="5883752"/>
                    </a:cubicBezTo>
                    <a:lnTo>
                      <a:pt x="4371974" y="5883757"/>
                    </a:lnTo>
                    <a:lnTo>
                      <a:pt x="4389877" y="5935946"/>
                    </a:lnTo>
                    <a:lnTo>
                      <a:pt x="4389878" y="5935950"/>
                    </a:lnTo>
                    <a:lnTo>
                      <a:pt x="4386259" y="5993290"/>
                    </a:lnTo>
                    <a:lnTo>
                      <a:pt x="4386259" y="5993291"/>
                    </a:lnTo>
                    <a:cubicBezTo>
                      <a:pt x="4385116" y="6004531"/>
                      <a:pt x="4385306" y="6017485"/>
                      <a:pt x="4379782" y="6026440"/>
                    </a:cubicBezTo>
                    <a:cubicBezTo>
                      <a:pt x="4362445" y="6054825"/>
                      <a:pt x="4343778" y="6082258"/>
                      <a:pt x="4323583" y="6108738"/>
                    </a:cubicBezTo>
                    <a:cubicBezTo>
                      <a:pt x="4314914" y="6120074"/>
                      <a:pt x="4309961" y="6126884"/>
                      <a:pt x="4309890" y="6133314"/>
                    </a:cubicBezTo>
                    <a:lnTo>
                      <a:pt x="4309890" y="6133315"/>
                    </a:lnTo>
                    <a:lnTo>
                      <a:pt x="4313591" y="6143190"/>
                    </a:lnTo>
                    <a:lnTo>
                      <a:pt x="4325486" y="6155600"/>
                    </a:lnTo>
                    <a:lnTo>
                      <a:pt x="4325488" y="6155603"/>
                    </a:lnTo>
                    <a:cubicBezTo>
                      <a:pt x="4347778" y="6175798"/>
                      <a:pt x="4359398" y="6200945"/>
                      <a:pt x="4364160" y="6228757"/>
                    </a:cubicBezTo>
                    <a:lnTo>
                      <a:pt x="4381497" y="6361540"/>
                    </a:lnTo>
                    <a:lnTo>
                      <a:pt x="4381497" y="6361539"/>
                    </a:lnTo>
                    <a:cubicBezTo>
                      <a:pt x="4377877" y="6317151"/>
                      <a:pt x="4371590" y="6272764"/>
                      <a:pt x="4364160" y="6228756"/>
                    </a:cubicBezTo>
                    <a:cubicBezTo>
                      <a:pt x="4359398" y="6200944"/>
                      <a:pt x="4347778" y="6175797"/>
                      <a:pt x="4325488" y="6155602"/>
                    </a:cubicBezTo>
                    <a:lnTo>
                      <a:pt x="4325486" y="6155600"/>
                    </a:lnTo>
                    <a:lnTo>
                      <a:pt x="4309890" y="6133315"/>
                    </a:lnTo>
                    <a:lnTo>
                      <a:pt x="4323583" y="6108739"/>
                    </a:lnTo>
                    <a:cubicBezTo>
                      <a:pt x="4343778" y="6082259"/>
                      <a:pt x="4362445" y="6054826"/>
                      <a:pt x="4379782" y="6026441"/>
                    </a:cubicBezTo>
                    <a:cubicBezTo>
                      <a:pt x="4385306" y="6017486"/>
                      <a:pt x="4385116" y="6004532"/>
                      <a:pt x="4386259" y="5993292"/>
                    </a:cubicBezTo>
                    <a:lnTo>
                      <a:pt x="4386259" y="5993290"/>
                    </a:lnTo>
                    <a:lnTo>
                      <a:pt x="4389712" y="5964477"/>
                    </a:lnTo>
                    <a:lnTo>
                      <a:pt x="4389878" y="5935950"/>
                    </a:lnTo>
                    <a:lnTo>
                      <a:pt x="4389878" y="5935949"/>
                    </a:lnTo>
                    <a:lnTo>
                      <a:pt x="4389877" y="5935946"/>
                    </a:lnTo>
                    <a:lnTo>
                      <a:pt x="4382997" y="5909351"/>
                    </a:lnTo>
                    <a:lnTo>
                      <a:pt x="4371974" y="5883757"/>
                    </a:lnTo>
                    <a:lnTo>
                      <a:pt x="4371973" y="5883751"/>
                    </a:lnTo>
                    <a:cubicBezTo>
                      <a:pt x="4350063" y="5837457"/>
                      <a:pt x="4322821" y="5794974"/>
                      <a:pt x="4283578" y="5760873"/>
                    </a:cubicBezTo>
                    <a:cubicBezTo>
                      <a:pt x="4278433" y="5756493"/>
                      <a:pt x="4276527" y="5747728"/>
                      <a:pt x="4274812" y="5740488"/>
                    </a:cubicBezTo>
                    <a:cubicBezTo>
                      <a:pt x="4271954" y="5728678"/>
                      <a:pt x="4269289" y="5716485"/>
                      <a:pt x="4268907" y="5704483"/>
                    </a:cubicBezTo>
                    <a:cubicBezTo>
                      <a:pt x="4267003" y="5646189"/>
                      <a:pt x="4240332" y="5600467"/>
                      <a:pt x="4197659" y="5562746"/>
                    </a:cubicBezTo>
                    <a:lnTo>
                      <a:pt x="4188085" y="5547578"/>
                    </a:lnTo>
                    <a:lnTo>
                      <a:pt x="4198231" y="5531694"/>
                    </a:lnTo>
                    <a:lnTo>
                      <a:pt x="4198232" y="5531692"/>
                    </a:lnTo>
                    <a:lnTo>
                      <a:pt x="4206630" y="5520422"/>
                    </a:lnTo>
                    <a:lnTo>
                      <a:pt x="4208850" y="5507668"/>
                    </a:lnTo>
                    <a:lnTo>
                      <a:pt x="4208850" y="5507667"/>
                    </a:lnTo>
                    <a:cubicBezTo>
                      <a:pt x="4208803" y="5498832"/>
                      <a:pt x="4206231" y="5489497"/>
                      <a:pt x="4204327" y="5480637"/>
                    </a:cubicBezTo>
                    <a:cubicBezTo>
                      <a:pt x="4200516" y="5462351"/>
                      <a:pt x="4196514" y="5443870"/>
                      <a:pt x="4192704" y="5425582"/>
                    </a:cubicBezTo>
                    <a:cubicBezTo>
                      <a:pt x="4190038" y="5412057"/>
                      <a:pt x="4187752" y="5398721"/>
                      <a:pt x="4184513" y="5385384"/>
                    </a:cubicBezTo>
                    <a:lnTo>
                      <a:pt x="4179637" y="5355014"/>
                    </a:lnTo>
                    <a:lnTo>
                      <a:pt x="4183557" y="5321350"/>
                    </a:lnTo>
                    <a:lnTo>
                      <a:pt x="4208517" y="5272797"/>
                    </a:lnTo>
                    <a:lnTo>
                      <a:pt x="4225669" y="5241089"/>
                    </a:lnTo>
                    <a:lnTo>
                      <a:pt x="4231973" y="5229433"/>
                    </a:lnTo>
                    <a:lnTo>
                      <a:pt x="4232139" y="5179068"/>
                    </a:lnTo>
                    <a:lnTo>
                      <a:pt x="4232139" y="5179067"/>
                    </a:lnTo>
                    <a:cubicBezTo>
                      <a:pt x="4231663" y="5176876"/>
                      <a:pt x="4230473" y="5174400"/>
                      <a:pt x="4229593" y="5172090"/>
                    </a:cubicBezTo>
                    <a:lnTo>
                      <a:pt x="4228901" y="5166114"/>
                    </a:lnTo>
                    <a:lnTo>
                      <a:pt x="4235616" y="5133225"/>
                    </a:lnTo>
                    <a:lnTo>
                      <a:pt x="4235616" y="5133224"/>
                    </a:lnTo>
                    <a:lnTo>
                      <a:pt x="4235615" y="5133220"/>
                    </a:lnTo>
                    <a:lnTo>
                      <a:pt x="4228473" y="5102461"/>
                    </a:lnTo>
                    <a:lnTo>
                      <a:pt x="4222587" y="5087441"/>
                    </a:lnTo>
                    <a:lnTo>
                      <a:pt x="4222582" y="5087423"/>
                    </a:lnTo>
                    <a:cubicBezTo>
                      <a:pt x="4216496" y="5072411"/>
                      <a:pt x="4210397" y="5057381"/>
                      <a:pt x="4209468" y="5041521"/>
                    </a:cubicBezTo>
                    <a:cubicBezTo>
                      <a:pt x="4208326" y="5022852"/>
                      <a:pt x="4194228" y="5003801"/>
                      <a:pt x="4182989" y="4987037"/>
                    </a:cubicBezTo>
                    <a:lnTo>
                      <a:pt x="4165707" y="4957454"/>
                    </a:lnTo>
                    <a:lnTo>
                      <a:pt x="4158155" y="4933805"/>
                    </a:lnTo>
                    <a:lnTo>
                      <a:pt x="4159557" y="4912169"/>
                    </a:lnTo>
                    <a:cubicBezTo>
                      <a:pt x="4161319" y="4904358"/>
                      <a:pt x="4161831" y="4896714"/>
                      <a:pt x="4161262" y="4889276"/>
                    </a:cubicBezTo>
                    <a:lnTo>
                      <a:pt x="4161262" y="4889275"/>
                    </a:lnTo>
                    <a:lnTo>
                      <a:pt x="4156484" y="4867614"/>
                    </a:lnTo>
                    <a:lnTo>
                      <a:pt x="4153733" y="4863343"/>
                    </a:lnTo>
                    <a:lnTo>
                      <a:pt x="4151983" y="4857317"/>
                    </a:lnTo>
                    <a:cubicBezTo>
                      <a:pt x="4146840" y="4847214"/>
                      <a:pt x="4139839" y="4837703"/>
                      <a:pt x="4131552" y="4828916"/>
                    </a:cubicBezTo>
                    <a:lnTo>
                      <a:pt x="4116716" y="4800483"/>
                    </a:lnTo>
                    <a:lnTo>
                      <a:pt x="4118025" y="4767765"/>
                    </a:lnTo>
                    <a:cubicBezTo>
                      <a:pt x="4123931" y="4738236"/>
                      <a:pt x="4124313" y="4707565"/>
                      <a:pt x="4127932" y="4677656"/>
                    </a:cubicBezTo>
                    <a:cubicBezTo>
                      <a:pt x="4128694" y="4671177"/>
                      <a:pt x="4131362" y="4662987"/>
                      <a:pt x="4135934" y="4659175"/>
                    </a:cubicBezTo>
                    <a:cubicBezTo>
                      <a:pt x="4192704" y="4612501"/>
                      <a:pt x="4193276" y="4546777"/>
                      <a:pt x="4195944" y="4482005"/>
                    </a:cubicBezTo>
                    <a:cubicBezTo>
                      <a:pt x="4197659" y="4442762"/>
                      <a:pt x="4197659" y="4403326"/>
                      <a:pt x="4196706" y="4363891"/>
                    </a:cubicBezTo>
                    <a:lnTo>
                      <a:pt x="4196706" y="4363890"/>
                    </a:lnTo>
                    <a:cubicBezTo>
                      <a:pt x="4196514" y="4350554"/>
                      <a:pt x="4193466" y="4336457"/>
                      <a:pt x="4187752" y="4324645"/>
                    </a:cubicBezTo>
                    <a:cubicBezTo>
                      <a:pt x="4175749" y="4300070"/>
                      <a:pt x="4160129" y="4277401"/>
                      <a:pt x="4147936" y="4253014"/>
                    </a:cubicBezTo>
                    <a:close/>
                    <a:moveTo>
                      <a:pt x="4211111" y="2836172"/>
                    </a:moveTo>
                    <a:lnTo>
                      <a:pt x="4202421" y="2848793"/>
                    </a:lnTo>
                    <a:cubicBezTo>
                      <a:pt x="4197421" y="2865010"/>
                      <a:pt x="4191562" y="2881307"/>
                      <a:pt x="4186816" y="2897785"/>
                    </a:cubicBezTo>
                    <a:lnTo>
                      <a:pt x="4185787" y="2903551"/>
                    </a:lnTo>
                    <a:lnTo>
                      <a:pt x="4182513" y="2914328"/>
                    </a:lnTo>
                    <a:lnTo>
                      <a:pt x="4177882" y="2947858"/>
                    </a:lnTo>
                    <a:lnTo>
                      <a:pt x="4177881" y="2947862"/>
                    </a:lnTo>
                    <a:lnTo>
                      <a:pt x="4177881" y="2947863"/>
                    </a:lnTo>
                    <a:cubicBezTo>
                      <a:pt x="4177512" y="2959157"/>
                      <a:pt x="4178512" y="2970576"/>
                      <a:pt x="4181465" y="2982149"/>
                    </a:cubicBezTo>
                    <a:lnTo>
                      <a:pt x="4193158" y="3077402"/>
                    </a:lnTo>
                    <a:lnTo>
                      <a:pt x="4180703" y="3172654"/>
                    </a:lnTo>
                    <a:cubicBezTo>
                      <a:pt x="4154794" y="3276480"/>
                      <a:pt x="4127362" y="3380305"/>
                      <a:pt x="4133076" y="3489467"/>
                    </a:cubicBezTo>
                    <a:cubicBezTo>
                      <a:pt x="4134028" y="3507563"/>
                      <a:pt x="4122407" y="3529090"/>
                      <a:pt x="4110977" y="3544713"/>
                    </a:cubicBezTo>
                    <a:cubicBezTo>
                      <a:pt x="4100119" y="3559668"/>
                      <a:pt x="4094260" y="3566812"/>
                      <a:pt x="4093355" y="3574408"/>
                    </a:cubicBezTo>
                    <a:lnTo>
                      <a:pt x="4093355" y="3574409"/>
                    </a:lnTo>
                    <a:cubicBezTo>
                      <a:pt x="4092450" y="3582005"/>
                      <a:pt x="4096499" y="3590054"/>
                      <a:pt x="4105453" y="3606818"/>
                    </a:cubicBezTo>
                    <a:cubicBezTo>
                      <a:pt x="4109835" y="3614820"/>
                      <a:pt x="4112501" y="3624726"/>
                      <a:pt x="4118979" y="3630633"/>
                    </a:cubicBezTo>
                    <a:lnTo>
                      <a:pt x="4136708" y="3654416"/>
                    </a:lnTo>
                    <a:lnTo>
                      <a:pt x="4140382" y="3668940"/>
                    </a:lnTo>
                    <a:lnTo>
                      <a:pt x="4143220" y="3680164"/>
                    </a:lnTo>
                    <a:lnTo>
                      <a:pt x="4139172" y="3734837"/>
                    </a:lnTo>
                    <a:lnTo>
                      <a:pt x="4139172" y="3734838"/>
                    </a:lnTo>
                    <a:cubicBezTo>
                      <a:pt x="4138220" y="3741316"/>
                      <a:pt x="4136886" y="3749126"/>
                      <a:pt x="4139554" y="3754653"/>
                    </a:cubicBezTo>
                    <a:lnTo>
                      <a:pt x="4145911" y="3789776"/>
                    </a:lnTo>
                    <a:lnTo>
                      <a:pt x="4130980" y="3822472"/>
                    </a:lnTo>
                    <a:cubicBezTo>
                      <a:pt x="4123932" y="3831902"/>
                      <a:pt x="4118312" y="3842046"/>
                      <a:pt x="4116645" y="3852619"/>
                    </a:cubicBezTo>
                    <a:lnTo>
                      <a:pt x="4116645" y="3852620"/>
                    </a:lnTo>
                    <a:lnTo>
                      <a:pt x="4117425" y="3868764"/>
                    </a:lnTo>
                    <a:lnTo>
                      <a:pt x="4126028" y="3885337"/>
                    </a:lnTo>
                    <a:lnTo>
                      <a:pt x="4126028" y="3885339"/>
                    </a:lnTo>
                    <a:cubicBezTo>
                      <a:pt x="4135744" y="3897722"/>
                      <a:pt x="4143150" y="3910319"/>
                      <a:pt x="4148409" y="3923125"/>
                    </a:cubicBezTo>
                    <a:lnTo>
                      <a:pt x="4157913" y="3962160"/>
                    </a:lnTo>
                    <a:lnTo>
                      <a:pt x="4142221" y="4043838"/>
                    </a:lnTo>
                    <a:lnTo>
                      <a:pt x="4142220" y="4043839"/>
                    </a:lnTo>
                    <a:cubicBezTo>
                      <a:pt x="4133457" y="4063842"/>
                      <a:pt x="4128075" y="4083702"/>
                      <a:pt x="4127099" y="4103825"/>
                    </a:cubicBezTo>
                    <a:lnTo>
                      <a:pt x="4127099" y="4103826"/>
                    </a:lnTo>
                    <a:lnTo>
                      <a:pt x="4129066" y="4134256"/>
                    </a:lnTo>
                    <a:lnTo>
                      <a:pt x="4138410" y="4165382"/>
                    </a:lnTo>
                    <a:lnTo>
                      <a:pt x="4138410" y="4165384"/>
                    </a:lnTo>
                    <a:lnTo>
                      <a:pt x="4142315" y="4192388"/>
                    </a:lnTo>
                    <a:lnTo>
                      <a:pt x="4142315" y="4192387"/>
                    </a:lnTo>
                    <a:cubicBezTo>
                      <a:pt x="4142411" y="4182767"/>
                      <a:pt x="4141839" y="4173480"/>
                      <a:pt x="4138410" y="4165383"/>
                    </a:cubicBezTo>
                    <a:lnTo>
                      <a:pt x="4138410" y="4165382"/>
                    </a:lnTo>
                    <a:lnTo>
                      <a:pt x="4127099" y="4103826"/>
                    </a:lnTo>
                    <a:lnTo>
                      <a:pt x="4142220" y="4043840"/>
                    </a:lnTo>
                    <a:lnTo>
                      <a:pt x="4142221" y="4043838"/>
                    </a:lnTo>
                    <a:lnTo>
                      <a:pt x="4155523" y="4002410"/>
                    </a:lnTo>
                    <a:lnTo>
                      <a:pt x="4157913" y="3962160"/>
                    </a:lnTo>
                    <a:lnTo>
                      <a:pt x="4157913" y="3962159"/>
                    </a:lnTo>
                    <a:cubicBezTo>
                      <a:pt x="4155651" y="3935727"/>
                      <a:pt x="4145460" y="3910104"/>
                      <a:pt x="4126028" y="3885338"/>
                    </a:cubicBezTo>
                    <a:lnTo>
                      <a:pt x="4126028" y="3885337"/>
                    </a:lnTo>
                    <a:lnTo>
                      <a:pt x="4116645" y="3852620"/>
                    </a:lnTo>
                    <a:lnTo>
                      <a:pt x="4130980" y="3822473"/>
                    </a:lnTo>
                    <a:cubicBezTo>
                      <a:pt x="4139172" y="3811614"/>
                      <a:pt x="4144316" y="3800897"/>
                      <a:pt x="4145911" y="3789777"/>
                    </a:cubicBezTo>
                    <a:lnTo>
                      <a:pt x="4145911" y="3789776"/>
                    </a:lnTo>
                    <a:cubicBezTo>
                      <a:pt x="4147507" y="3778655"/>
                      <a:pt x="4145554" y="3767130"/>
                      <a:pt x="4139554" y="3754652"/>
                    </a:cubicBezTo>
                    <a:lnTo>
                      <a:pt x="4139172" y="3734838"/>
                    </a:lnTo>
                    <a:lnTo>
                      <a:pt x="4143220" y="3680164"/>
                    </a:lnTo>
                    <a:lnTo>
                      <a:pt x="4143220" y="3680163"/>
                    </a:lnTo>
                    <a:lnTo>
                      <a:pt x="4140382" y="3668940"/>
                    </a:lnTo>
                    <a:lnTo>
                      <a:pt x="4136708" y="3654416"/>
                    </a:lnTo>
                    <a:lnTo>
                      <a:pt x="4136708" y="3654416"/>
                    </a:lnTo>
                    <a:lnTo>
                      <a:pt x="4136708" y="3654415"/>
                    </a:lnTo>
                    <a:cubicBezTo>
                      <a:pt x="4132898" y="3646123"/>
                      <a:pt x="4127219" y="3638157"/>
                      <a:pt x="4118979" y="3630632"/>
                    </a:cubicBezTo>
                    <a:cubicBezTo>
                      <a:pt x="4112501" y="3624725"/>
                      <a:pt x="4109835" y="3614819"/>
                      <a:pt x="4105453" y="3606817"/>
                    </a:cubicBezTo>
                    <a:cubicBezTo>
                      <a:pt x="4100976" y="3598435"/>
                      <a:pt x="4097725" y="3592232"/>
                      <a:pt x="4095707" y="3587174"/>
                    </a:cubicBezTo>
                    <a:lnTo>
                      <a:pt x="4093355" y="3574408"/>
                    </a:lnTo>
                    <a:lnTo>
                      <a:pt x="4098434" y="3562321"/>
                    </a:lnTo>
                    <a:cubicBezTo>
                      <a:pt x="4101369" y="3557716"/>
                      <a:pt x="4105548" y="3552191"/>
                      <a:pt x="4110977" y="3544714"/>
                    </a:cubicBezTo>
                    <a:cubicBezTo>
                      <a:pt x="4122407" y="3529091"/>
                      <a:pt x="4134028" y="3507564"/>
                      <a:pt x="4133076" y="3489468"/>
                    </a:cubicBezTo>
                    <a:cubicBezTo>
                      <a:pt x="4127362" y="3380306"/>
                      <a:pt x="4154794" y="3276481"/>
                      <a:pt x="4180703" y="3172655"/>
                    </a:cubicBezTo>
                    <a:cubicBezTo>
                      <a:pt x="4188705" y="3140650"/>
                      <a:pt x="4192943" y="3109026"/>
                      <a:pt x="4193158" y="3077402"/>
                    </a:cubicBezTo>
                    <a:lnTo>
                      <a:pt x="4193158" y="3077401"/>
                    </a:lnTo>
                    <a:cubicBezTo>
                      <a:pt x="4193372" y="3045777"/>
                      <a:pt x="4189562" y="3014153"/>
                      <a:pt x="4181465" y="2982148"/>
                    </a:cubicBezTo>
                    <a:lnTo>
                      <a:pt x="4177881" y="2947863"/>
                    </a:lnTo>
                    <a:lnTo>
                      <a:pt x="4177882" y="2947858"/>
                    </a:lnTo>
                    <a:lnTo>
                      <a:pt x="4185787" y="2903551"/>
                    </a:lnTo>
                    <a:lnTo>
                      <a:pt x="4202421" y="2848794"/>
                    </a:lnTo>
                    <a:cubicBezTo>
                      <a:pt x="4203754" y="2844317"/>
                      <a:pt x="4207040" y="2839983"/>
                      <a:pt x="4211111" y="2836173"/>
                    </a:cubicBezTo>
                    <a:close/>
                    <a:moveTo>
                      <a:pt x="3726625" y="1508458"/>
                    </a:moveTo>
                    <a:lnTo>
                      <a:pt x="3698531" y="1596214"/>
                    </a:lnTo>
                    <a:cubicBezTo>
                      <a:pt x="3696054" y="1604979"/>
                      <a:pt x="3697579" y="1615837"/>
                      <a:pt x="3700436" y="1624981"/>
                    </a:cubicBezTo>
                    <a:cubicBezTo>
                      <a:pt x="3710152" y="1656224"/>
                      <a:pt x="3734537" y="1676037"/>
                      <a:pt x="3757017" y="1697754"/>
                    </a:cubicBezTo>
                    <a:cubicBezTo>
                      <a:pt x="3766924" y="1707280"/>
                      <a:pt x="3773972" y="1720424"/>
                      <a:pt x="3779686" y="1733189"/>
                    </a:cubicBezTo>
                    <a:cubicBezTo>
                      <a:pt x="3794357" y="1766336"/>
                      <a:pt x="3807501" y="1800247"/>
                      <a:pt x="3821407" y="1833776"/>
                    </a:cubicBezTo>
                    <a:cubicBezTo>
                      <a:pt x="3822741" y="1837014"/>
                      <a:pt x="3826170" y="1839680"/>
                      <a:pt x="3829028" y="1842159"/>
                    </a:cubicBezTo>
                    <a:cubicBezTo>
                      <a:pt x="3859129" y="1866923"/>
                      <a:pt x="3889418" y="1891498"/>
                      <a:pt x="3919519" y="1916455"/>
                    </a:cubicBezTo>
                    <a:cubicBezTo>
                      <a:pt x="3925233" y="1921217"/>
                      <a:pt x="3929425" y="1928077"/>
                      <a:pt x="3934949" y="1933220"/>
                    </a:cubicBezTo>
                    <a:cubicBezTo>
                      <a:pt x="3942569" y="1940460"/>
                      <a:pt x="3949810" y="1949604"/>
                      <a:pt x="3958954" y="1953414"/>
                    </a:cubicBezTo>
                    <a:cubicBezTo>
                      <a:pt x="3987719" y="1965225"/>
                      <a:pt x="4000103" y="1987895"/>
                      <a:pt x="4005437" y="2016470"/>
                    </a:cubicBezTo>
                    <a:cubicBezTo>
                      <a:pt x="4010390" y="2042571"/>
                      <a:pt x="4014582" y="2068670"/>
                      <a:pt x="4020296" y="2094579"/>
                    </a:cubicBezTo>
                    <a:cubicBezTo>
                      <a:pt x="4027154" y="2126202"/>
                      <a:pt x="4034584" y="2157637"/>
                      <a:pt x="4042967" y="2188880"/>
                    </a:cubicBezTo>
                    <a:cubicBezTo>
                      <a:pt x="4046587" y="2202405"/>
                      <a:pt x="4050777" y="2216693"/>
                      <a:pt x="4058207" y="2228315"/>
                    </a:cubicBezTo>
                    <a:cubicBezTo>
                      <a:pt x="4078782" y="2260891"/>
                      <a:pt x="4092688" y="2295754"/>
                      <a:pt x="4087164" y="2334045"/>
                    </a:cubicBezTo>
                    <a:cubicBezTo>
                      <a:pt x="4082782" y="2364716"/>
                      <a:pt x="4094022" y="2390435"/>
                      <a:pt x="4111549" y="2409486"/>
                    </a:cubicBezTo>
                    <a:cubicBezTo>
                      <a:pt x="4119503" y="2418155"/>
                      <a:pt x="4125016" y="2426977"/>
                      <a:pt x="4128650" y="2435913"/>
                    </a:cubicBezTo>
                    <a:lnTo>
                      <a:pt x="4134481" y="2463018"/>
                    </a:lnTo>
                    <a:lnTo>
                      <a:pt x="4125839" y="2518262"/>
                    </a:lnTo>
                    <a:lnTo>
                      <a:pt x="4125838" y="2518264"/>
                    </a:lnTo>
                    <a:cubicBezTo>
                      <a:pt x="4123171" y="2527790"/>
                      <a:pt x="4122027" y="2536457"/>
                      <a:pt x="4122194" y="2545006"/>
                    </a:cubicBezTo>
                    <a:lnTo>
                      <a:pt x="4122194" y="2545007"/>
                    </a:lnTo>
                    <a:cubicBezTo>
                      <a:pt x="4122360" y="2553556"/>
                      <a:pt x="4123837" y="2561986"/>
                      <a:pt x="4126408" y="2571035"/>
                    </a:cubicBezTo>
                    <a:cubicBezTo>
                      <a:pt x="4138410" y="2612946"/>
                      <a:pt x="4170987" y="2640951"/>
                      <a:pt x="4199563" y="2668002"/>
                    </a:cubicBezTo>
                    <a:cubicBezTo>
                      <a:pt x="4223947" y="2691055"/>
                      <a:pt x="4237663" y="2716964"/>
                      <a:pt x="4247953" y="2745349"/>
                    </a:cubicBezTo>
                    <a:lnTo>
                      <a:pt x="4247954" y="2745352"/>
                    </a:lnTo>
                    <a:lnTo>
                      <a:pt x="4253873" y="2778006"/>
                    </a:lnTo>
                    <a:lnTo>
                      <a:pt x="4253453" y="2785440"/>
                    </a:lnTo>
                    <a:lnTo>
                      <a:pt x="4243374" y="2811780"/>
                    </a:lnTo>
                    <a:lnTo>
                      <a:pt x="4243371" y="2811787"/>
                    </a:lnTo>
                    <a:lnTo>
                      <a:pt x="4243372" y="2811787"/>
                    </a:lnTo>
                    <a:lnTo>
                      <a:pt x="4243374" y="2811780"/>
                    </a:lnTo>
                    <a:lnTo>
                      <a:pt x="4253025" y="2793023"/>
                    </a:lnTo>
                    <a:lnTo>
                      <a:pt x="4253453" y="2785440"/>
                    </a:lnTo>
                    <a:lnTo>
                      <a:pt x="4254654" y="2782305"/>
                    </a:lnTo>
                    <a:lnTo>
                      <a:pt x="4253873" y="2778006"/>
                    </a:lnTo>
                    <a:lnTo>
                      <a:pt x="4254284" y="2770758"/>
                    </a:lnTo>
                    <a:lnTo>
                      <a:pt x="4247954" y="2745352"/>
                    </a:lnTo>
                    <a:lnTo>
                      <a:pt x="4247953" y="2745348"/>
                    </a:lnTo>
                    <a:cubicBezTo>
                      <a:pt x="4237663" y="2716963"/>
                      <a:pt x="4223947" y="2691054"/>
                      <a:pt x="4199563" y="2668001"/>
                    </a:cubicBezTo>
                    <a:cubicBezTo>
                      <a:pt x="4170987" y="2640950"/>
                      <a:pt x="4138410" y="2612945"/>
                      <a:pt x="4126408" y="2571034"/>
                    </a:cubicBezTo>
                    <a:lnTo>
                      <a:pt x="4122194" y="2545007"/>
                    </a:lnTo>
                    <a:lnTo>
                      <a:pt x="4125838" y="2518265"/>
                    </a:lnTo>
                    <a:lnTo>
                      <a:pt x="4125839" y="2518262"/>
                    </a:lnTo>
                    <a:lnTo>
                      <a:pt x="4132419" y="2490551"/>
                    </a:lnTo>
                    <a:lnTo>
                      <a:pt x="4134481" y="2463018"/>
                    </a:lnTo>
                    <a:lnTo>
                      <a:pt x="4134481" y="2463017"/>
                    </a:lnTo>
                    <a:cubicBezTo>
                      <a:pt x="4133600" y="2444777"/>
                      <a:pt x="4127457" y="2426822"/>
                      <a:pt x="4111549" y="2409485"/>
                    </a:cubicBezTo>
                    <a:cubicBezTo>
                      <a:pt x="4094022" y="2390434"/>
                      <a:pt x="4082782" y="2364715"/>
                      <a:pt x="4087164" y="2334044"/>
                    </a:cubicBezTo>
                    <a:cubicBezTo>
                      <a:pt x="4092688" y="2295753"/>
                      <a:pt x="4078782" y="2260890"/>
                      <a:pt x="4058207" y="2228314"/>
                    </a:cubicBezTo>
                    <a:cubicBezTo>
                      <a:pt x="4050777" y="2216692"/>
                      <a:pt x="4046587" y="2202404"/>
                      <a:pt x="4042967" y="2188879"/>
                    </a:cubicBezTo>
                    <a:cubicBezTo>
                      <a:pt x="4034584" y="2157636"/>
                      <a:pt x="4027154" y="2126201"/>
                      <a:pt x="4020296" y="2094578"/>
                    </a:cubicBezTo>
                    <a:cubicBezTo>
                      <a:pt x="4014582" y="2068669"/>
                      <a:pt x="4010390" y="2042570"/>
                      <a:pt x="4005437" y="2016469"/>
                    </a:cubicBezTo>
                    <a:cubicBezTo>
                      <a:pt x="4000103" y="1987894"/>
                      <a:pt x="3987719" y="1965224"/>
                      <a:pt x="3958954" y="1953413"/>
                    </a:cubicBezTo>
                    <a:cubicBezTo>
                      <a:pt x="3949810" y="1949603"/>
                      <a:pt x="3942569" y="1940459"/>
                      <a:pt x="3934949" y="1933219"/>
                    </a:cubicBezTo>
                    <a:cubicBezTo>
                      <a:pt x="3929425" y="1928076"/>
                      <a:pt x="3925233" y="1921216"/>
                      <a:pt x="3919519" y="1916454"/>
                    </a:cubicBezTo>
                    <a:cubicBezTo>
                      <a:pt x="3889418" y="1891497"/>
                      <a:pt x="3859129" y="1866922"/>
                      <a:pt x="3829028" y="1842158"/>
                    </a:cubicBezTo>
                    <a:cubicBezTo>
                      <a:pt x="3826170" y="1839679"/>
                      <a:pt x="3822741" y="1837013"/>
                      <a:pt x="3821407" y="1833775"/>
                    </a:cubicBezTo>
                    <a:cubicBezTo>
                      <a:pt x="3807501" y="1800246"/>
                      <a:pt x="3794358" y="1766335"/>
                      <a:pt x="3779686" y="1733188"/>
                    </a:cubicBezTo>
                    <a:cubicBezTo>
                      <a:pt x="3773972" y="1720423"/>
                      <a:pt x="3766924" y="1707279"/>
                      <a:pt x="3757018" y="1697753"/>
                    </a:cubicBezTo>
                    <a:cubicBezTo>
                      <a:pt x="3734538" y="1676036"/>
                      <a:pt x="3710152" y="1656223"/>
                      <a:pt x="3700436" y="1624980"/>
                    </a:cubicBezTo>
                    <a:cubicBezTo>
                      <a:pt x="3697580" y="1615836"/>
                      <a:pt x="3696055" y="1604978"/>
                      <a:pt x="3698532" y="1596213"/>
                    </a:cubicBezTo>
                    <a:close/>
                    <a:moveTo>
                      <a:pt x="3745230" y="1459073"/>
                    </a:moveTo>
                    <a:lnTo>
                      <a:pt x="3745229" y="1459074"/>
                    </a:lnTo>
                    <a:lnTo>
                      <a:pt x="3736012" y="1481572"/>
                    </a:lnTo>
                    <a:close/>
                    <a:moveTo>
                      <a:pt x="3764423" y="1268758"/>
                    </a:moveTo>
                    <a:cubicBezTo>
                      <a:pt x="3764875" y="1275402"/>
                      <a:pt x="3766447" y="1281689"/>
                      <a:pt x="3769590" y="1286070"/>
                    </a:cubicBezTo>
                    <a:cubicBezTo>
                      <a:pt x="3784163" y="1306930"/>
                      <a:pt x="3790403" y="1328553"/>
                      <a:pt x="3791927" y="1350628"/>
                    </a:cubicBezTo>
                    <a:lnTo>
                      <a:pt x="3786333" y="1413840"/>
                    </a:lnTo>
                    <a:lnTo>
                      <a:pt x="3791928" y="1350627"/>
                    </a:lnTo>
                    <a:cubicBezTo>
                      <a:pt x="3790403" y="1328552"/>
                      <a:pt x="3784164" y="1306930"/>
                      <a:pt x="3769590" y="1286069"/>
                    </a:cubicBezTo>
                    <a:close/>
                    <a:moveTo>
                      <a:pt x="3706152" y="773035"/>
                    </a:moveTo>
                    <a:lnTo>
                      <a:pt x="3706152" y="773036"/>
                    </a:lnTo>
                    <a:cubicBezTo>
                      <a:pt x="3708438" y="800277"/>
                      <a:pt x="3711676" y="827330"/>
                      <a:pt x="3714152" y="854380"/>
                    </a:cubicBezTo>
                    <a:cubicBezTo>
                      <a:pt x="3716438" y="878957"/>
                      <a:pt x="3717200" y="903723"/>
                      <a:pt x="3745205" y="915344"/>
                    </a:cubicBezTo>
                    <a:cubicBezTo>
                      <a:pt x="3749587" y="917060"/>
                      <a:pt x="3752825" y="922774"/>
                      <a:pt x="3755683" y="927156"/>
                    </a:cubicBezTo>
                    <a:cubicBezTo>
                      <a:pt x="3799691" y="994786"/>
                      <a:pt x="3798547" y="1030981"/>
                      <a:pt x="3752063" y="1097088"/>
                    </a:cubicBezTo>
                    <a:cubicBezTo>
                      <a:pt x="3747301" y="1103946"/>
                      <a:pt x="3743871" y="1118614"/>
                      <a:pt x="3747681" y="1123186"/>
                    </a:cubicBezTo>
                    <a:cubicBezTo>
                      <a:pt x="3763493" y="1142618"/>
                      <a:pt x="3770542" y="1162954"/>
                      <a:pt x="3772400" y="1184029"/>
                    </a:cubicBezTo>
                    <a:cubicBezTo>
                      <a:pt x="3770542" y="1162954"/>
                      <a:pt x="3763494" y="1142617"/>
                      <a:pt x="3747682" y="1123185"/>
                    </a:cubicBezTo>
                    <a:cubicBezTo>
                      <a:pt x="3743872" y="1118613"/>
                      <a:pt x="3747302" y="1103945"/>
                      <a:pt x="3752064" y="1097087"/>
                    </a:cubicBezTo>
                    <a:cubicBezTo>
                      <a:pt x="3798548" y="1030980"/>
                      <a:pt x="3799692" y="994785"/>
                      <a:pt x="3755684" y="927155"/>
                    </a:cubicBezTo>
                    <a:cubicBezTo>
                      <a:pt x="3752826" y="922773"/>
                      <a:pt x="3749588" y="917059"/>
                      <a:pt x="3745206" y="915343"/>
                    </a:cubicBezTo>
                    <a:cubicBezTo>
                      <a:pt x="3717200" y="903722"/>
                      <a:pt x="3716438" y="878956"/>
                      <a:pt x="3714152" y="854379"/>
                    </a:cubicBezTo>
                    <a:close/>
                    <a:moveTo>
                      <a:pt x="3761553" y="517851"/>
                    </a:moveTo>
                    <a:lnTo>
                      <a:pt x="3752635" y="556048"/>
                    </a:lnTo>
                    <a:cubicBezTo>
                      <a:pt x="3750539" y="564049"/>
                      <a:pt x="3745015" y="572623"/>
                      <a:pt x="3746157" y="580051"/>
                    </a:cubicBezTo>
                    <a:cubicBezTo>
                      <a:pt x="3749491" y="601579"/>
                      <a:pt x="3747062" y="622201"/>
                      <a:pt x="3742776" y="642538"/>
                    </a:cubicBezTo>
                    <a:lnTo>
                      <a:pt x="3730253" y="694928"/>
                    </a:lnTo>
                    <a:lnTo>
                      <a:pt x="3742777" y="642537"/>
                    </a:lnTo>
                    <a:cubicBezTo>
                      <a:pt x="3747063" y="622201"/>
                      <a:pt x="3749492" y="601578"/>
                      <a:pt x="3746158" y="580050"/>
                    </a:cubicBezTo>
                    <a:cubicBezTo>
                      <a:pt x="3745016" y="572622"/>
                      <a:pt x="3750540" y="564048"/>
                      <a:pt x="3752636" y="556047"/>
                    </a:cubicBezTo>
                    <a:close/>
                    <a:moveTo>
                      <a:pt x="3774848" y="298169"/>
                    </a:moveTo>
                    <a:lnTo>
                      <a:pt x="3760065" y="313534"/>
                    </a:lnTo>
                    <a:cubicBezTo>
                      <a:pt x="3755873" y="316390"/>
                      <a:pt x="3758159" y="330299"/>
                      <a:pt x="3759493" y="338871"/>
                    </a:cubicBezTo>
                    <a:lnTo>
                      <a:pt x="3759500" y="338900"/>
                    </a:lnTo>
                    <a:lnTo>
                      <a:pt x="3769400" y="395640"/>
                    </a:lnTo>
                    <a:lnTo>
                      <a:pt x="3765590" y="367328"/>
                    </a:lnTo>
                    <a:lnTo>
                      <a:pt x="3759500" y="338900"/>
                    </a:lnTo>
                    <a:lnTo>
                      <a:pt x="3759494" y="338870"/>
                    </a:lnTo>
                    <a:cubicBezTo>
                      <a:pt x="3758160" y="330298"/>
                      <a:pt x="3755874" y="316389"/>
                      <a:pt x="3760066" y="313533"/>
                    </a:cubicBezTo>
                    <a:close/>
                    <a:moveTo>
                      <a:pt x="3782393" y="281568"/>
                    </a:moveTo>
                    <a:lnTo>
                      <a:pt x="3777498" y="295415"/>
                    </a:lnTo>
                    <a:lnTo>
                      <a:pt x="3777499" y="295415"/>
                    </a:lnTo>
                    <a:close/>
                    <a:moveTo>
                      <a:pt x="3769073" y="24486"/>
                    </a:moveTo>
                    <a:lnTo>
                      <a:pt x="3766810" y="74129"/>
                    </a:lnTo>
                    <a:cubicBezTo>
                      <a:pt x="3767733" y="91492"/>
                      <a:pt x="3770043" y="108703"/>
                      <a:pt x="3772734" y="125861"/>
                    </a:cubicBezTo>
                    <a:lnTo>
                      <a:pt x="3777129" y="153387"/>
                    </a:lnTo>
                    <a:lnTo>
                      <a:pt x="3785402" y="228944"/>
                    </a:lnTo>
                    <a:lnTo>
                      <a:pt x="3780943" y="177271"/>
                    </a:lnTo>
                    <a:lnTo>
                      <a:pt x="3777129" y="153387"/>
                    </a:lnTo>
                    <a:lnTo>
                      <a:pt x="3776930" y="151569"/>
                    </a:lnTo>
                    <a:cubicBezTo>
                      <a:pt x="3772700" y="125876"/>
                      <a:pt x="3768195" y="100174"/>
                      <a:pt x="3766811" y="74129"/>
                    </a:cubicBezTo>
                    <a:close/>
                    <a:moveTo>
                      <a:pt x="3766492" y="0"/>
                    </a:moveTo>
                    <a:lnTo>
                      <a:pt x="4230600" y="0"/>
                    </a:lnTo>
                    <a:lnTo>
                      <a:pt x="4229473" y="2817"/>
                    </a:lnTo>
                    <a:cubicBezTo>
                      <a:pt x="4221092" y="21486"/>
                      <a:pt x="4218423" y="43012"/>
                      <a:pt x="4215375" y="63587"/>
                    </a:cubicBezTo>
                    <a:cubicBezTo>
                      <a:pt x="4209851" y="101308"/>
                      <a:pt x="4206421" y="139219"/>
                      <a:pt x="4201468" y="176939"/>
                    </a:cubicBezTo>
                    <a:cubicBezTo>
                      <a:pt x="4200325" y="184941"/>
                      <a:pt x="4198231" y="194085"/>
                      <a:pt x="4193466" y="200182"/>
                    </a:cubicBezTo>
                    <a:cubicBezTo>
                      <a:pt x="4161461" y="241901"/>
                      <a:pt x="4152508" y="292579"/>
                      <a:pt x="4155554" y="340774"/>
                    </a:cubicBezTo>
                    <a:cubicBezTo>
                      <a:pt x="4157843" y="378686"/>
                      <a:pt x="4159557" y="415835"/>
                      <a:pt x="4156319" y="453364"/>
                    </a:cubicBezTo>
                    <a:cubicBezTo>
                      <a:pt x="4156127" y="456222"/>
                      <a:pt x="4156509" y="460032"/>
                      <a:pt x="4158033" y="462126"/>
                    </a:cubicBezTo>
                    <a:cubicBezTo>
                      <a:pt x="4168129" y="475081"/>
                      <a:pt x="4168891" y="488607"/>
                      <a:pt x="4170605" y="505182"/>
                    </a:cubicBezTo>
                    <a:cubicBezTo>
                      <a:pt x="4173083" y="528615"/>
                      <a:pt x="4171367" y="550141"/>
                      <a:pt x="4167177" y="571860"/>
                    </a:cubicBezTo>
                    <a:cubicBezTo>
                      <a:pt x="4164129" y="587672"/>
                      <a:pt x="4157843" y="603673"/>
                      <a:pt x="4149840" y="617772"/>
                    </a:cubicBezTo>
                    <a:cubicBezTo>
                      <a:pt x="4138600" y="637392"/>
                      <a:pt x="4134220" y="656255"/>
                      <a:pt x="4149078" y="674923"/>
                    </a:cubicBezTo>
                    <a:cubicBezTo>
                      <a:pt x="4164891" y="695116"/>
                      <a:pt x="4159367" y="717977"/>
                      <a:pt x="4159937" y="740268"/>
                    </a:cubicBezTo>
                    <a:cubicBezTo>
                      <a:pt x="4160129" y="749982"/>
                      <a:pt x="4159747" y="760270"/>
                      <a:pt x="4162223" y="769605"/>
                    </a:cubicBezTo>
                    <a:cubicBezTo>
                      <a:pt x="4169273" y="796655"/>
                      <a:pt x="4179941" y="822756"/>
                      <a:pt x="4184703" y="850189"/>
                    </a:cubicBezTo>
                    <a:cubicBezTo>
                      <a:pt x="4187370" y="865430"/>
                      <a:pt x="4182607" y="882384"/>
                      <a:pt x="4179179" y="898198"/>
                    </a:cubicBezTo>
                    <a:cubicBezTo>
                      <a:pt x="4175559" y="914200"/>
                      <a:pt x="4170035" y="930011"/>
                      <a:pt x="4164319" y="945444"/>
                    </a:cubicBezTo>
                    <a:cubicBezTo>
                      <a:pt x="4160509" y="955920"/>
                      <a:pt x="4156889" y="967350"/>
                      <a:pt x="4150030" y="975733"/>
                    </a:cubicBezTo>
                    <a:cubicBezTo>
                      <a:pt x="4134410" y="994785"/>
                      <a:pt x="4131742" y="1014406"/>
                      <a:pt x="4139934" y="1036887"/>
                    </a:cubicBezTo>
                    <a:cubicBezTo>
                      <a:pt x="4141268" y="1040315"/>
                      <a:pt x="4141268" y="1044315"/>
                      <a:pt x="4141458" y="1048125"/>
                    </a:cubicBezTo>
                    <a:cubicBezTo>
                      <a:pt x="4145458" y="1109091"/>
                      <a:pt x="4147936" y="1170051"/>
                      <a:pt x="4154032" y="1230633"/>
                    </a:cubicBezTo>
                    <a:cubicBezTo>
                      <a:pt x="4156509" y="1255206"/>
                      <a:pt x="4167367" y="1278829"/>
                      <a:pt x="4174225" y="1303024"/>
                    </a:cubicBezTo>
                    <a:cubicBezTo>
                      <a:pt x="4175559" y="1307978"/>
                      <a:pt x="4177655" y="1313504"/>
                      <a:pt x="4176701" y="1318456"/>
                    </a:cubicBezTo>
                    <a:cubicBezTo>
                      <a:pt x="4167177" y="1372368"/>
                      <a:pt x="4181083" y="1422854"/>
                      <a:pt x="4199372" y="1472575"/>
                    </a:cubicBezTo>
                    <a:cubicBezTo>
                      <a:pt x="4201278" y="1477717"/>
                      <a:pt x="4200706" y="1484004"/>
                      <a:pt x="4200325" y="1489720"/>
                    </a:cubicBezTo>
                    <a:cubicBezTo>
                      <a:pt x="4198993" y="1505724"/>
                      <a:pt x="4192324" y="1523059"/>
                      <a:pt x="4196324" y="1537537"/>
                    </a:cubicBezTo>
                    <a:cubicBezTo>
                      <a:pt x="4207374" y="1576019"/>
                      <a:pt x="4220709" y="1614120"/>
                      <a:pt x="4237474" y="1650317"/>
                    </a:cubicBezTo>
                    <a:cubicBezTo>
                      <a:pt x="4254428" y="1687086"/>
                      <a:pt x="4268716" y="1721185"/>
                      <a:pt x="4251572" y="1763287"/>
                    </a:cubicBezTo>
                    <a:cubicBezTo>
                      <a:pt x="4244332" y="1781194"/>
                      <a:pt x="4249476" y="1804816"/>
                      <a:pt x="4251380" y="1825393"/>
                    </a:cubicBezTo>
                    <a:cubicBezTo>
                      <a:pt x="4252904" y="1840441"/>
                      <a:pt x="4261478" y="1854920"/>
                      <a:pt x="4261478" y="1869780"/>
                    </a:cubicBezTo>
                    <a:cubicBezTo>
                      <a:pt x="4261478" y="1909408"/>
                      <a:pt x="4271574" y="1944649"/>
                      <a:pt x="4292149" y="1978940"/>
                    </a:cubicBezTo>
                    <a:cubicBezTo>
                      <a:pt x="4300150" y="1992279"/>
                      <a:pt x="4294815" y="2013043"/>
                      <a:pt x="4296911" y="2030378"/>
                    </a:cubicBezTo>
                    <a:cubicBezTo>
                      <a:pt x="4299388" y="2048668"/>
                      <a:pt x="4301673" y="2067525"/>
                      <a:pt x="4307201" y="2085054"/>
                    </a:cubicBezTo>
                    <a:cubicBezTo>
                      <a:pt x="4321679" y="2130393"/>
                      <a:pt x="4338062" y="2175163"/>
                      <a:pt x="4353302" y="2220312"/>
                    </a:cubicBezTo>
                    <a:cubicBezTo>
                      <a:pt x="4365877" y="2257459"/>
                      <a:pt x="4355970" y="2294039"/>
                      <a:pt x="4350636" y="2330806"/>
                    </a:cubicBezTo>
                    <a:cubicBezTo>
                      <a:pt x="4347205" y="2353859"/>
                      <a:pt x="4339013" y="2375383"/>
                      <a:pt x="4351206" y="2401292"/>
                    </a:cubicBezTo>
                    <a:cubicBezTo>
                      <a:pt x="4362828" y="2426059"/>
                      <a:pt x="4360160" y="2457492"/>
                      <a:pt x="4366446" y="2485307"/>
                    </a:cubicBezTo>
                    <a:cubicBezTo>
                      <a:pt x="4371781" y="2508742"/>
                      <a:pt x="4380354" y="2531409"/>
                      <a:pt x="4388736" y="2554079"/>
                    </a:cubicBezTo>
                    <a:cubicBezTo>
                      <a:pt x="4400168" y="2584942"/>
                      <a:pt x="4412167" y="2615421"/>
                      <a:pt x="4406453" y="2649143"/>
                    </a:cubicBezTo>
                    <a:cubicBezTo>
                      <a:pt x="4399976" y="2687436"/>
                      <a:pt x="4424359" y="2713723"/>
                      <a:pt x="4440554" y="2743826"/>
                    </a:cubicBezTo>
                    <a:cubicBezTo>
                      <a:pt x="4451603" y="2764590"/>
                      <a:pt x="4459795" y="2787259"/>
                      <a:pt x="4466653" y="2809930"/>
                    </a:cubicBezTo>
                    <a:cubicBezTo>
                      <a:pt x="4475607" y="2840219"/>
                      <a:pt x="4480941" y="2871462"/>
                      <a:pt x="4489705" y="2901943"/>
                    </a:cubicBezTo>
                    <a:cubicBezTo>
                      <a:pt x="4502848" y="2948047"/>
                      <a:pt x="4513137" y="2994722"/>
                      <a:pt x="4505897" y="3042728"/>
                    </a:cubicBezTo>
                    <a:cubicBezTo>
                      <a:pt x="4502659" y="3064827"/>
                      <a:pt x="4502848" y="3085403"/>
                      <a:pt x="4507613" y="3107500"/>
                    </a:cubicBezTo>
                    <a:cubicBezTo>
                      <a:pt x="4515422" y="3143695"/>
                      <a:pt x="4516376" y="3180844"/>
                      <a:pt x="4545521" y="3209993"/>
                    </a:cubicBezTo>
                    <a:cubicBezTo>
                      <a:pt x="4555811" y="3220280"/>
                      <a:pt x="4558477" y="3238758"/>
                      <a:pt x="4563811" y="3253809"/>
                    </a:cubicBezTo>
                    <a:cubicBezTo>
                      <a:pt x="4570099" y="3271145"/>
                      <a:pt x="4566858" y="3283908"/>
                      <a:pt x="4548570" y="3293244"/>
                    </a:cubicBezTo>
                    <a:cubicBezTo>
                      <a:pt x="4540379" y="3297434"/>
                      <a:pt x="4532378" y="3309437"/>
                      <a:pt x="4531043" y="3318771"/>
                    </a:cubicBezTo>
                    <a:cubicBezTo>
                      <a:pt x="4527043" y="3346776"/>
                      <a:pt x="4532950" y="3372495"/>
                      <a:pt x="4545904" y="3399546"/>
                    </a:cubicBezTo>
                    <a:cubicBezTo>
                      <a:pt x="4558096" y="3424883"/>
                      <a:pt x="4556762" y="3456508"/>
                      <a:pt x="4561524" y="3485275"/>
                    </a:cubicBezTo>
                    <a:cubicBezTo>
                      <a:pt x="4564954" y="3505657"/>
                      <a:pt x="4572002" y="3526042"/>
                      <a:pt x="4572002" y="3546617"/>
                    </a:cubicBezTo>
                    <a:cubicBezTo>
                      <a:pt x="4572002" y="3572146"/>
                      <a:pt x="4565907" y="3597482"/>
                      <a:pt x="4563620" y="3623201"/>
                    </a:cubicBezTo>
                    <a:cubicBezTo>
                      <a:pt x="4561716" y="3643204"/>
                      <a:pt x="4562478" y="3663589"/>
                      <a:pt x="4560192" y="3683591"/>
                    </a:cubicBezTo>
                    <a:cubicBezTo>
                      <a:pt x="4558477" y="3699976"/>
                      <a:pt x="4554096" y="3716168"/>
                      <a:pt x="4550476" y="3732361"/>
                    </a:cubicBezTo>
                    <a:cubicBezTo>
                      <a:pt x="4549142" y="3738267"/>
                      <a:pt x="4543998" y="3744173"/>
                      <a:pt x="4544759" y="3749506"/>
                    </a:cubicBezTo>
                    <a:cubicBezTo>
                      <a:pt x="4552953" y="3802467"/>
                      <a:pt x="4516376" y="3840569"/>
                      <a:pt x="4500182" y="3885338"/>
                    </a:cubicBezTo>
                    <a:cubicBezTo>
                      <a:pt x="4483035" y="3932394"/>
                      <a:pt x="4456748" y="3977925"/>
                      <a:pt x="4464557" y="4030503"/>
                    </a:cubicBezTo>
                    <a:cubicBezTo>
                      <a:pt x="4469319" y="4062318"/>
                      <a:pt x="4480369" y="4092989"/>
                      <a:pt x="4487039" y="4124614"/>
                    </a:cubicBezTo>
                    <a:cubicBezTo>
                      <a:pt x="4489324" y="4135854"/>
                      <a:pt x="4488943" y="4148427"/>
                      <a:pt x="4486656" y="4159667"/>
                    </a:cubicBezTo>
                    <a:cubicBezTo>
                      <a:pt x="4476177" y="4213961"/>
                      <a:pt x="4474653" y="4267493"/>
                      <a:pt x="4491801" y="4320837"/>
                    </a:cubicBezTo>
                    <a:cubicBezTo>
                      <a:pt x="4494659" y="4329979"/>
                      <a:pt x="4497325" y="4339695"/>
                      <a:pt x="4497325" y="4349222"/>
                    </a:cubicBezTo>
                    <a:cubicBezTo>
                      <a:pt x="4497325" y="4401419"/>
                      <a:pt x="4493324" y="4452665"/>
                      <a:pt x="4474653" y="4502579"/>
                    </a:cubicBezTo>
                    <a:cubicBezTo>
                      <a:pt x="4468368" y="4519343"/>
                      <a:pt x="4472368" y="4539728"/>
                      <a:pt x="4470844" y="4558207"/>
                    </a:cubicBezTo>
                    <a:cubicBezTo>
                      <a:pt x="4469511" y="4575351"/>
                      <a:pt x="4468940" y="4592878"/>
                      <a:pt x="4464557" y="4609452"/>
                    </a:cubicBezTo>
                    <a:cubicBezTo>
                      <a:pt x="4458082" y="4633647"/>
                      <a:pt x="4457320" y="4656126"/>
                      <a:pt x="4463033" y="4681083"/>
                    </a:cubicBezTo>
                    <a:cubicBezTo>
                      <a:pt x="4468368" y="4704895"/>
                      <a:pt x="4465702" y="4730614"/>
                      <a:pt x="4465891" y="4755381"/>
                    </a:cubicBezTo>
                    <a:cubicBezTo>
                      <a:pt x="4466082" y="4783004"/>
                      <a:pt x="4466272" y="4810627"/>
                      <a:pt x="4465319" y="4838250"/>
                    </a:cubicBezTo>
                    <a:cubicBezTo>
                      <a:pt x="4464940" y="4849300"/>
                      <a:pt x="4457320" y="4861873"/>
                      <a:pt x="4460367" y="4871019"/>
                    </a:cubicBezTo>
                    <a:cubicBezTo>
                      <a:pt x="4470653" y="4900546"/>
                      <a:pt x="4458271" y="4930075"/>
                      <a:pt x="4463795" y="4959602"/>
                    </a:cubicBezTo>
                    <a:cubicBezTo>
                      <a:pt x="4466653" y="4974082"/>
                      <a:pt x="4458844" y="4990465"/>
                      <a:pt x="4458082" y="5006086"/>
                    </a:cubicBezTo>
                    <a:cubicBezTo>
                      <a:pt x="4456748" y="5031614"/>
                      <a:pt x="4457320" y="5057141"/>
                      <a:pt x="4456937" y="5082670"/>
                    </a:cubicBezTo>
                    <a:cubicBezTo>
                      <a:pt x="4456748" y="5091052"/>
                      <a:pt x="4455986" y="5099245"/>
                      <a:pt x="4455603" y="5107627"/>
                    </a:cubicBezTo>
                    <a:cubicBezTo>
                      <a:pt x="4455223" y="5115057"/>
                      <a:pt x="4453508" y="5122867"/>
                      <a:pt x="4454840" y="5129916"/>
                    </a:cubicBezTo>
                    <a:cubicBezTo>
                      <a:pt x="4459605" y="5155445"/>
                      <a:pt x="4467415" y="5180591"/>
                      <a:pt x="4470464" y="5206308"/>
                    </a:cubicBezTo>
                    <a:cubicBezTo>
                      <a:pt x="4473130" y="5228597"/>
                      <a:pt x="4469511" y="5251650"/>
                      <a:pt x="4471415" y="5274129"/>
                    </a:cubicBezTo>
                    <a:cubicBezTo>
                      <a:pt x="4474653" y="5313754"/>
                      <a:pt x="4480369" y="5353379"/>
                      <a:pt x="4483990" y="5393005"/>
                    </a:cubicBezTo>
                    <a:cubicBezTo>
                      <a:pt x="4484752" y="5401579"/>
                      <a:pt x="4479988" y="5410531"/>
                      <a:pt x="4479607" y="5419295"/>
                    </a:cubicBezTo>
                    <a:cubicBezTo>
                      <a:pt x="4478656" y="5446728"/>
                      <a:pt x="4478464" y="5474161"/>
                      <a:pt x="4477894" y="5501594"/>
                    </a:cubicBezTo>
                    <a:cubicBezTo>
                      <a:pt x="4477702" y="5517215"/>
                      <a:pt x="4478273" y="5533027"/>
                      <a:pt x="4476560" y="5548460"/>
                    </a:cubicBezTo>
                    <a:cubicBezTo>
                      <a:pt x="4474273" y="5568842"/>
                      <a:pt x="4470844" y="5587321"/>
                      <a:pt x="4485703" y="5606372"/>
                    </a:cubicBezTo>
                    <a:cubicBezTo>
                      <a:pt x="4508755" y="5635711"/>
                      <a:pt x="4499801" y="5673050"/>
                      <a:pt x="4505134" y="5706959"/>
                    </a:cubicBezTo>
                    <a:cubicBezTo>
                      <a:pt x="4506468" y="5715723"/>
                      <a:pt x="4506659" y="5724678"/>
                      <a:pt x="4508183" y="5733440"/>
                    </a:cubicBezTo>
                    <a:cubicBezTo>
                      <a:pt x="4511041" y="5749634"/>
                      <a:pt x="4514279" y="5765635"/>
                      <a:pt x="4517519" y="5781830"/>
                    </a:cubicBezTo>
                    <a:cubicBezTo>
                      <a:pt x="4518089" y="5784686"/>
                      <a:pt x="4518281" y="5787924"/>
                      <a:pt x="4519234" y="5790592"/>
                    </a:cubicBezTo>
                    <a:cubicBezTo>
                      <a:pt x="4527233" y="5815169"/>
                      <a:pt x="4536378" y="5839361"/>
                      <a:pt x="4542855" y="5864318"/>
                    </a:cubicBezTo>
                    <a:cubicBezTo>
                      <a:pt x="4546095" y="5876511"/>
                      <a:pt x="4546476" y="5890037"/>
                      <a:pt x="4544759" y="5902610"/>
                    </a:cubicBezTo>
                    <a:cubicBezTo>
                      <a:pt x="4539808" y="5939377"/>
                      <a:pt x="4537712" y="5975764"/>
                      <a:pt x="4544951" y="6012723"/>
                    </a:cubicBezTo>
                    <a:cubicBezTo>
                      <a:pt x="4547808" y="6027392"/>
                      <a:pt x="4543045" y="6043776"/>
                      <a:pt x="4541332" y="6059397"/>
                    </a:cubicBezTo>
                    <a:cubicBezTo>
                      <a:pt x="4536759" y="6096736"/>
                      <a:pt x="4531805" y="6134075"/>
                      <a:pt x="4527426" y="6171605"/>
                    </a:cubicBezTo>
                    <a:cubicBezTo>
                      <a:pt x="4524758" y="6195037"/>
                      <a:pt x="4523234" y="6218660"/>
                      <a:pt x="4520568" y="6242093"/>
                    </a:cubicBezTo>
                    <a:cubicBezTo>
                      <a:pt x="4517327" y="6269144"/>
                      <a:pt x="4512375" y="6296005"/>
                      <a:pt x="4509706" y="6323058"/>
                    </a:cubicBezTo>
                    <a:cubicBezTo>
                      <a:pt x="4506659" y="6353919"/>
                      <a:pt x="4506089" y="6384972"/>
                      <a:pt x="4502848" y="6415833"/>
                    </a:cubicBezTo>
                    <a:cubicBezTo>
                      <a:pt x="4496563" y="6472225"/>
                      <a:pt x="4489132" y="6528424"/>
                      <a:pt x="4482084" y="6584812"/>
                    </a:cubicBezTo>
                    <a:cubicBezTo>
                      <a:pt x="4475226" y="6639488"/>
                      <a:pt x="4469129" y="6694164"/>
                      <a:pt x="4460557" y="6748458"/>
                    </a:cubicBezTo>
                    <a:cubicBezTo>
                      <a:pt x="4456937" y="6771319"/>
                      <a:pt x="4447030" y="6793035"/>
                      <a:pt x="4441507" y="6815516"/>
                    </a:cubicBezTo>
                    <a:lnTo>
                      <a:pt x="4431806" y="6858001"/>
                    </a:lnTo>
                    <a:lnTo>
                      <a:pt x="4259554" y="6858001"/>
                    </a:lnTo>
                    <a:lnTo>
                      <a:pt x="4259554" y="6858002"/>
                    </a:lnTo>
                    <a:lnTo>
                      <a:pt x="0" y="6858002"/>
                    </a:lnTo>
                    <a:lnTo>
                      <a:pt x="0" y="2"/>
                    </a:lnTo>
                    <a:lnTo>
                      <a:pt x="3766492" y="1"/>
                    </a:lnTo>
                    <a:lnTo>
                      <a:pt x="3769210" y="21486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" name="Google Shape;195;p24"/>
              <p:cNvSpPr/>
              <p:nvPr/>
            </p:nvSpPr>
            <p:spPr>
              <a:xfrm>
                <a:off x="-2" y="-1"/>
                <a:ext cx="4572002" cy="6858002"/>
              </a:xfrm>
              <a:custGeom>
                <a:rect b="b" l="l" r="r" t="t"/>
                <a:pathLst>
                  <a:path extrusionOk="0" h="6858002" w="4572002">
                    <a:moveTo>
                      <a:pt x="4214994" y="6564620"/>
                    </a:moveTo>
                    <a:lnTo>
                      <a:pt x="4214994" y="6564621"/>
                    </a:lnTo>
                    <a:cubicBezTo>
                      <a:pt x="4225281" y="6575479"/>
                      <a:pt x="4231378" y="6582147"/>
                      <a:pt x="4237474" y="6588626"/>
                    </a:cubicBezTo>
                    <a:lnTo>
                      <a:pt x="4254096" y="6625225"/>
                    </a:lnTo>
                    <a:lnTo>
                      <a:pt x="4247001" y="6662540"/>
                    </a:lnTo>
                    <a:lnTo>
                      <a:pt x="4247000" y="6662541"/>
                    </a:lnTo>
                    <a:lnTo>
                      <a:pt x="4246999" y="6662544"/>
                    </a:lnTo>
                    <a:lnTo>
                      <a:pt x="4235550" y="6683027"/>
                    </a:lnTo>
                    <a:lnTo>
                      <a:pt x="4232403" y="6702976"/>
                    </a:lnTo>
                    <a:lnTo>
                      <a:pt x="4232403" y="6702977"/>
                    </a:lnTo>
                    <a:cubicBezTo>
                      <a:pt x="4232808" y="6716169"/>
                      <a:pt x="4237951" y="6729219"/>
                      <a:pt x="4246238" y="6742553"/>
                    </a:cubicBezTo>
                    <a:lnTo>
                      <a:pt x="4246239" y="6742555"/>
                    </a:lnTo>
                    <a:lnTo>
                      <a:pt x="4265716" y="6812062"/>
                    </a:lnTo>
                    <a:lnTo>
                      <a:pt x="4265717" y="6812064"/>
                    </a:lnTo>
                    <a:lnTo>
                      <a:pt x="4265717" y="6812063"/>
                    </a:lnTo>
                    <a:lnTo>
                      <a:pt x="4265716" y="6812062"/>
                    </a:lnTo>
                    <a:lnTo>
                      <a:pt x="4260942" y="6776800"/>
                    </a:lnTo>
                    <a:lnTo>
                      <a:pt x="4246239" y="6742555"/>
                    </a:lnTo>
                    <a:lnTo>
                      <a:pt x="4246238" y="6742552"/>
                    </a:lnTo>
                    <a:lnTo>
                      <a:pt x="4232403" y="6702976"/>
                    </a:lnTo>
                    <a:lnTo>
                      <a:pt x="4246999" y="6662544"/>
                    </a:lnTo>
                    <a:lnTo>
                      <a:pt x="4247000" y="6662542"/>
                    </a:lnTo>
                    <a:lnTo>
                      <a:pt x="4247001" y="6662540"/>
                    </a:lnTo>
                    <a:lnTo>
                      <a:pt x="4254084" y="6645552"/>
                    </a:lnTo>
                    <a:lnTo>
                      <a:pt x="4254096" y="6625225"/>
                    </a:lnTo>
                    <a:lnTo>
                      <a:pt x="4254096" y="6625224"/>
                    </a:lnTo>
                    <a:cubicBezTo>
                      <a:pt x="4252000" y="6611341"/>
                      <a:pt x="4245951" y="6597578"/>
                      <a:pt x="4237474" y="6588625"/>
                    </a:cubicBezTo>
                    <a:close/>
                    <a:moveTo>
                      <a:pt x="4295315" y="6438981"/>
                    </a:moveTo>
                    <a:lnTo>
                      <a:pt x="4275385" y="6463840"/>
                    </a:lnTo>
                    <a:lnTo>
                      <a:pt x="4275382" y="6463849"/>
                    </a:lnTo>
                    <a:lnTo>
                      <a:pt x="4261587" y="6513012"/>
                    </a:lnTo>
                    <a:lnTo>
                      <a:pt x="4242781" y="6546194"/>
                    </a:lnTo>
                    <a:lnTo>
                      <a:pt x="4242781" y="6546195"/>
                    </a:lnTo>
                    <a:lnTo>
                      <a:pt x="4259120" y="6521804"/>
                    </a:lnTo>
                    <a:lnTo>
                      <a:pt x="4261587" y="6513012"/>
                    </a:lnTo>
                    <a:lnTo>
                      <a:pt x="4264398" y="6508052"/>
                    </a:lnTo>
                    <a:lnTo>
                      <a:pt x="4275382" y="6463849"/>
                    </a:lnTo>
                    <a:lnTo>
                      <a:pt x="4275385" y="6463841"/>
                    </a:lnTo>
                    <a:cubicBezTo>
                      <a:pt x="4278336" y="6451650"/>
                      <a:pt x="4285813" y="6444077"/>
                      <a:pt x="4295315" y="6438981"/>
                    </a:cubicBezTo>
                    <a:close/>
                    <a:moveTo>
                      <a:pt x="4381289" y="6365204"/>
                    </a:moveTo>
                    <a:lnTo>
                      <a:pt x="4380008" y="6387910"/>
                    </a:lnTo>
                    <a:lnTo>
                      <a:pt x="4378243" y="6391549"/>
                    </a:lnTo>
                    <a:lnTo>
                      <a:pt x="4370589" y="6407332"/>
                    </a:lnTo>
                    <a:lnTo>
                      <a:pt x="4370589" y="6407333"/>
                    </a:lnTo>
                    <a:lnTo>
                      <a:pt x="4378243" y="6391549"/>
                    </a:lnTo>
                    <a:lnTo>
                      <a:pt x="4380008" y="6387910"/>
                    </a:lnTo>
                    <a:close/>
                    <a:moveTo>
                      <a:pt x="4142220" y="4221391"/>
                    </a:moveTo>
                    <a:lnTo>
                      <a:pt x="4142220" y="4221392"/>
                    </a:lnTo>
                    <a:cubicBezTo>
                      <a:pt x="4142982" y="4232061"/>
                      <a:pt x="4143172" y="4243873"/>
                      <a:pt x="4147936" y="4253015"/>
                    </a:cubicBezTo>
                    <a:cubicBezTo>
                      <a:pt x="4160129" y="4277402"/>
                      <a:pt x="4175749" y="4300071"/>
                      <a:pt x="4187752" y="4324646"/>
                    </a:cubicBezTo>
                    <a:lnTo>
                      <a:pt x="4196706" y="4363891"/>
                    </a:lnTo>
                    <a:lnTo>
                      <a:pt x="4195944" y="4482004"/>
                    </a:lnTo>
                    <a:cubicBezTo>
                      <a:pt x="4193276" y="4546776"/>
                      <a:pt x="4192704" y="4612500"/>
                      <a:pt x="4135934" y="4659174"/>
                    </a:cubicBezTo>
                    <a:cubicBezTo>
                      <a:pt x="4131362" y="4662986"/>
                      <a:pt x="4128694" y="4671176"/>
                      <a:pt x="4127932" y="4677655"/>
                    </a:cubicBezTo>
                    <a:cubicBezTo>
                      <a:pt x="4124313" y="4707564"/>
                      <a:pt x="4123931" y="4738235"/>
                      <a:pt x="4118025" y="4767764"/>
                    </a:cubicBezTo>
                    <a:cubicBezTo>
                      <a:pt x="4115644" y="4779575"/>
                      <a:pt x="4114835" y="4790387"/>
                      <a:pt x="4116716" y="4800483"/>
                    </a:cubicBezTo>
                    <a:lnTo>
                      <a:pt x="4116716" y="4800484"/>
                    </a:lnTo>
                    <a:cubicBezTo>
                      <a:pt x="4118597" y="4810581"/>
                      <a:pt x="4123170" y="4819964"/>
                      <a:pt x="4131552" y="4828917"/>
                    </a:cubicBezTo>
                    <a:lnTo>
                      <a:pt x="4153733" y="4863343"/>
                    </a:lnTo>
                    <a:lnTo>
                      <a:pt x="4161262" y="4889275"/>
                    </a:lnTo>
                    <a:lnTo>
                      <a:pt x="4159557" y="4912168"/>
                    </a:lnTo>
                    <a:cubicBezTo>
                      <a:pt x="4157842" y="4919978"/>
                      <a:pt x="4157485" y="4927122"/>
                      <a:pt x="4158155" y="4933804"/>
                    </a:cubicBezTo>
                    <a:lnTo>
                      <a:pt x="4158155" y="4933805"/>
                    </a:lnTo>
                    <a:lnTo>
                      <a:pt x="4162914" y="4952673"/>
                    </a:lnTo>
                    <a:lnTo>
                      <a:pt x="4165707" y="4957454"/>
                    </a:lnTo>
                    <a:lnTo>
                      <a:pt x="4166985" y="4961456"/>
                    </a:lnTo>
                    <a:cubicBezTo>
                      <a:pt x="4171496" y="4970097"/>
                      <a:pt x="4177202" y="4978394"/>
                      <a:pt x="4182989" y="4987038"/>
                    </a:cubicBezTo>
                    <a:cubicBezTo>
                      <a:pt x="4194228" y="5003802"/>
                      <a:pt x="4208326" y="5022853"/>
                      <a:pt x="4209468" y="5041522"/>
                    </a:cubicBezTo>
                    <a:cubicBezTo>
                      <a:pt x="4210087" y="5052096"/>
                      <a:pt x="4213005" y="5062300"/>
                      <a:pt x="4216684" y="5072376"/>
                    </a:cubicBezTo>
                    <a:lnTo>
                      <a:pt x="4222587" y="5087441"/>
                    </a:lnTo>
                    <a:lnTo>
                      <a:pt x="4235615" y="5133220"/>
                    </a:lnTo>
                    <a:lnTo>
                      <a:pt x="4235616" y="5133225"/>
                    </a:lnTo>
                    <a:lnTo>
                      <a:pt x="4228901" y="5166113"/>
                    </a:lnTo>
                    <a:lnTo>
                      <a:pt x="4228901" y="5166114"/>
                    </a:lnTo>
                    <a:cubicBezTo>
                      <a:pt x="4228139" y="5167638"/>
                      <a:pt x="4228712" y="5169781"/>
                      <a:pt x="4229593" y="5172091"/>
                    </a:cubicBezTo>
                    <a:lnTo>
                      <a:pt x="4232139" y="5179068"/>
                    </a:lnTo>
                    <a:cubicBezTo>
                      <a:pt x="4235759" y="5196595"/>
                      <a:pt x="4235807" y="5213598"/>
                      <a:pt x="4231973" y="5229434"/>
                    </a:cubicBezTo>
                    <a:lnTo>
                      <a:pt x="4225669" y="5241089"/>
                    </a:lnTo>
                    <a:lnTo>
                      <a:pt x="4208517" y="5272796"/>
                    </a:lnTo>
                    <a:cubicBezTo>
                      <a:pt x="4196871" y="5285441"/>
                      <a:pt x="4189165" y="5298595"/>
                      <a:pt x="4184613" y="5312288"/>
                    </a:cubicBezTo>
                    <a:lnTo>
                      <a:pt x="4183557" y="5321350"/>
                    </a:lnTo>
                    <a:lnTo>
                      <a:pt x="4181083" y="5326163"/>
                    </a:lnTo>
                    <a:lnTo>
                      <a:pt x="4179637" y="5355014"/>
                    </a:lnTo>
                    <a:lnTo>
                      <a:pt x="4179637" y="5355015"/>
                    </a:lnTo>
                    <a:cubicBezTo>
                      <a:pt x="4180286" y="5364883"/>
                      <a:pt x="4181989" y="5375003"/>
                      <a:pt x="4184513" y="5385385"/>
                    </a:cubicBezTo>
                    <a:cubicBezTo>
                      <a:pt x="4187752" y="5398722"/>
                      <a:pt x="4190038" y="5412058"/>
                      <a:pt x="4192704" y="5425583"/>
                    </a:cubicBezTo>
                    <a:cubicBezTo>
                      <a:pt x="4196514" y="5443871"/>
                      <a:pt x="4200516" y="5462352"/>
                      <a:pt x="4204327" y="5480638"/>
                    </a:cubicBezTo>
                    <a:lnTo>
                      <a:pt x="4208850" y="5507668"/>
                    </a:lnTo>
                    <a:lnTo>
                      <a:pt x="4198232" y="5531692"/>
                    </a:lnTo>
                    <a:lnTo>
                      <a:pt x="4198231" y="5531693"/>
                    </a:lnTo>
                    <a:cubicBezTo>
                      <a:pt x="4191181" y="5537600"/>
                      <a:pt x="4187989" y="5542649"/>
                      <a:pt x="4188085" y="5547578"/>
                    </a:cubicBezTo>
                    <a:lnTo>
                      <a:pt x="4188085" y="5547579"/>
                    </a:lnTo>
                    <a:cubicBezTo>
                      <a:pt x="4188180" y="5552508"/>
                      <a:pt x="4191562" y="5557318"/>
                      <a:pt x="4197659" y="5562747"/>
                    </a:cubicBezTo>
                    <a:cubicBezTo>
                      <a:pt x="4240332" y="5600468"/>
                      <a:pt x="4267003" y="5646190"/>
                      <a:pt x="4268907" y="5704484"/>
                    </a:cubicBezTo>
                    <a:cubicBezTo>
                      <a:pt x="4269289" y="5716486"/>
                      <a:pt x="4271954" y="5728679"/>
                      <a:pt x="4274812" y="5740489"/>
                    </a:cubicBezTo>
                    <a:cubicBezTo>
                      <a:pt x="4276527" y="5747729"/>
                      <a:pt x="4278433" y="5756494"/>
                      <a:pt x="4283578" y="5760874"/>
                    </a:cubicBezTo>
                    <a:cubicBezTo>
                      <a:pt x="4322821" y="5794975"/>
                      <a:pt x="4350063" y="5837458"/>
                      <a:pt x="4371973" y="5883752"/>
                    </a:cubicBezTo>
                    <a:lnTo>
                      <a:pt x="4371974" y="5883757"/>
                    </a:lnTo>
                    <a:lnTo>
                      <a:pt x="4389877" y="5935946"/>
                    </a:lnTo>
                    <a:lnTo>
                      <a:pt x="4389878" y="5935950"/>
                    </a:lnTo>
                    <a:lnTo>
                      <a:pt x="4386259" y="5993290"/>
                    </a:lnTo>
                    <a:lnTo>
                      <a:pt x="4386259" y="5993291"/>
                    </a:lnTo>
                    <a:cubicBezTo>
                      <a:pt x="4385116" y="6004531"/>
                      <a:pt x="4385306" y="6017485"/>
                      <a:pt x="4379782" y="6026440"/>
                    </a:cubicBezTo>
                    <a:cubicBezTo>
                      <a:pt x="4362445" y="6054825"/>
                      <a:pt x="4343778" y="6082258"/>
                      <a:pt x="4323583" y="6108738"/>
                    </a:cubicBezTo>
                    <a:cubicBezTo>
                      <a:pt x="4314914" y="6120074"/>
                      <a:pt x="4309961" y="6126884"/>
                      <a:pt x="4309890" y="6133314"/>
                    </a:cubicBezTo>
                    <a:lnTo>
                      <a:pt x="4309890" y="6133315"/>
                    </a:lnTo>
                    <a:lnTo>
                      <a:pt x="4313591" y="6143190"/>
                    </a:lnTo>
                    <a:lnTo>
                      <a:pt x="4325486" y="6155600"/>
                    </a:lnTo>
                    <a:lnTo>
                      <a:pt x="4325488" y="6155603"/>
                    </a:lnTo>
                    <a:cubicBezTo>
                      <a:pt x="4347778" y="6175798"/>
                      <a:pt x="4359398" y="6200945"/>
                      <a:pt x="4364160" y="6228757"/>
                    </a:cubicBezTo>
                    <a:lnTo>
                      <a:pt x="4381497" y="6361540"/>
                    </a:lnTo>
                    <a:lnTo>
                      <a:pt x="4381497" y="6361539"/>
                    </a:lnTo>
                    <a:cubicBezTo>
                      <a:pt x="4377877" y="6317151"/>
                      <a:pt x="4371590" y="6272764"/>
                      <a:pt x="4364160" y="6228756"/>
                    </a:cubicBezTo>
                    <a:cubicBezTo>
                      <a:pt x="4359398" y="6200944"/>
                      <a:pt x="4347778" y="6175797"/>
                      <a:pt x="4325488" y="6155602"/>
                    </a:cubicBezTo>
                    <a:lnTo>
                      <a:pt x="4325486" y="6155600"/>
                    </a:lnTo>
                    <a:lnTo>
                      <a:pt x="4309890" y="6133315"/>
                    </a:lnTo>
                    <a:lnTo>
                      <a:pt x="4323583" y="6108739"/>
                    </a:lnTo>
                    <a:cubicBezTo>
                      <a:pt x="4343778" y="6082259"/>
                      <a:pt x="4362445" y="6054826"/>
                      <a:pt x="4379782" y="6026441"/>
                    </a:cubicBezTo>
                    <a:cubicBezTo>
                      <a:pt x="4385306" y="6017486"/>
                      <a:pt x="4385116" y="6004532"/>
                      <a:pt x="4386259" y="5993292"/>
                    </a:cubicBezTo>
                    <a:lnTo>
                      <a:pt x="4386259" y="5993290"/>
                    </a:lnTo>
                    <a:lnTo>
                      <a:pt x="4389712" y="5964477"/>
                    </a:lnTo>
                    <a:lnTo>
                      <a:pt x="4389878" y="5935950"/>
                    </a:lnTo>
                    <a:lnTo>
                      <a:pt x="4389878" y="5935949"/>
                    </a:lnTo>
                    <a:lnTo>
                      <a:pt x="4389877" y="5935946"/>
                    </a:lnTo>
                    <a:lnTo>
                      <a:pt x="4382997" y="5909351"/>
                    </a:lnTo>
                    <a:lnTo>
                      <a:pt x="4371974" y="5883757"/>
                    </a:lnTo>
                    <a:lnTo>
                      <a:pt x="4371973" y="5883751"/>
                    </a:lnTo>
                    <a:cubicBezTo>
                      <a:pt x="4350063" y="5837457"/>
                      <a:pt x="4322821" y="5794974"/>
                      <a:pt x="4283578" y="5760873"/>
                    </a:cubicBezTo>
                    <a:cubicBezTo>
                      <a:pt x="4278433" y="5756493"/>
                      <a:pt x="4276527" y="5747728"/>
                      <a:pt x="4274812" y="5740488"/>
                    </a:cubicBezTo>
                    <a:cubicBezTo>
                      <a:pt x="4271954" y="5728678"/>
                      <a:pt x="4269289" y="5716485"/>
                      <a:pt x="4268907" y="5704483"/>
                    </a:cubicBezTo>
                    <a:cubicBezTo>
                      <a:pt x="4267003" y="5646189"/>
                      <a:pt x="4240332" y="5600467"/>
                      <a:pt x="4197659" y="5562746"/>
                    </a:cubicBezTo>
                    <a:lnTo>
                      <a:pt x="4188085" y="5547578"/>
                    </a:lnTo>
                    <a:lnTo>
                      <a:pt x="4198231" y="5531694"/>
                    </a:lnTo>
                    <a:lnTo>
                      <a:pt x="4198232" y="5531692"/>
                    </a:lnTo>
                    <a:lnTo>
                      <a:pt x="4206630" y="5520422"/>
                    </a:lnTo>
                    <a:lnTo>
                      <a:pt x="4208850" y="5507668"/>
                    </a:lnTo>
                    <a:lnTo>
                      <a:pt x="4208850" y="5507667"/>
                    </a:lnTo>
                    <a:cubicBezTo>
                      <a:pt x="4208803" y="5498832"/>
                      <a:pt x="4206231" y="5489497"/>
                      <a:pt x="4204327" y="5480637"/>
                    </a:cubicBezTo>
                    <a:cubicBezTo>
                      <a:pt x="4200516" y="5462351"/>
                      <a:pt x="4196514" y="5443870"/>
                      <a:pt x="4192704" y="5425582"/>
                    </a:cubicBezTo>
                    <a:cubicBezTo>
                      <a:pt x="4190038" y="5412057"/>
                      <a:pt x="4187752" y="5398721"/>
                      <a:pt x="4184513" y="5385384"/>
                    </a:cubicBezTo>
                    <a:lnTo>
                      <a:pt x="4179637" y="5355014"/>
                    </a:lnTo>
                    <a:lnTo>
                      <a:pt x="4183557" y="5321350"/>
                    </a:lnTo>
                    <a:lnTo>
                      <a:pt x="4208517" y="5272797"/>
                    </a:lnTo>
                    <a:lnTo>
                      <a:pt x="4225669" y="5241089"/>
                    </a:lnTo>
                    <a:lnTo>
                      <a:pt x="4231973" y="5229433"/>
                    </a:lnTo>
                    <a:lnTo>
                      <a:pt x="4232139" y="5179068"/>
                    </a:lnTo>
                    <a:lnTo>
                      <a:pt x="4232139" y="5179067"/>
                    </a:lnTo>
                    <a:cubicBezTo>
                      <a:pt x="4231663" y="5176876"/>
                      <a:pt x="4230473" y="5174400"/>
                      <a:pt x="4229593" y="5172090"/>
                    </a:cubicBezTo>
                    <a:lnTo>
                      <a:pt x="4228901" y="5166114"/>
                    </a:lnTo>
                    <a:lnTo>
                      <a:pt x="4235616" y="5133225"/>
                    </a:lnTo>
                    <a:lnTo>
                      <a:pt x="4235616" y="5133224"/>
                    </a:lnTo>
                    <a:lnTo>
                      <a:pt x="4235615" y="5133220"/>
                    </a:lnTo>
                    <a:lnTo>
                      <a:pt x="4228473" y="5102461"/>
                    </a:lnTo>
                    <a:lnTo>
                      <a:pt x="4222587" y="5087441"/>
                    </a:lnTo>
                    <a:lnTo>
                      <a:pt x="4222582" y="5087423"/>
                    </a:lnTo>
                    <a:cubicBezTo>
                      <a:pt x="4216496" y="5072411"/>
                      <a:pt x="4210397" y="5057381"/>
                      <a:pt x="4209468" y="5041521"/>
                    </a:cubicBezTo>
                    <a:cubicBezTo>
                      <a:pt x="4208326" y="5022852"/>
                      <a:pt x="4194228" y="5003801"/>
                      <a:pt x="4182989" y="4987037"/>
                    </a:cubicBezTo>
                    <a:lnTo>
                      <a:pt x="4165707" y="4957454"/>
                    </a:lnTo>
                    <a:lnTo>
                      <a:pt x="4158155" y="4933805"/>
                    </a:lnTo>
                    <a:lnTo>
                      <a:pt x="4159557" y="4912169"/>
                    </a:lnTo>
                    <a:cubicBezTo>
                      <a:pt x="4161319" y="4904358"/>
                      <a:pt x="4161831" y="4896714"/>
                      <a:pt x="4161262" y="4889276"/>
                    </a:cubicBezTo>
                    <a:lnTo>
                      <a:pt x="4161262" y="4889275"/>
                    </a:lnTo>
                    <a:lnTo>
                      <a:pt x="4156484" y="4867614"/>
                    </a:lnTo>
                    <a:lnTo>
                      <a:pt x="4153733" y="4863343"/>
                    </a:lnTo>
                    <a:lnTo>
                      <a:pt x="4151983" y="4857317"/>
                    </a:lnTo>
                    <a:cubicBezTo>
                      <a:pt x="4146840" y="4847214"/>
                      <a:pt x="4139839" y="4837703"/>
                      <a:pt x="4131552" y="4828916"/>
                    </a:cubicBezTo>
                    <a:lnTo>
                      <a:pt x="4116716" y="4800483"/>
                    </a:lnTo>
                    <a:lnTo>
                      <a:pt x="4118025" y="4767765"/>
                    </a:lnTo>
                    <a:cubicBezTo>
                      <a:pt x="4123931" y="4738236"/>
                      <a:pt x="4124313" y="4707565"/>
                      <a:pt x="4127932" y="4677656"/>
                    </a:cubicBezTo>
                    <a:cubicBezTo>
                      <a:pt x="4128694" y="4671177"/>
                      <a:pt x="4131362" y="4662987"/>
                      <a:pt x="4135934" y="4659175"/>
                    </a:cubicBezTo>
                    <a:cubicBezTo>
                      <a:pt x="4192704" y="4612501"/>
                      <a:pt x="4193276" y="4546777"/>
                      <a:pt x="4195944" y="4482005"/>
                    </a:cubicBezTo>
                    <a:cubicBezTo>
                      <a:pt x="4197659" y="4442762"/>
                      <a:pt x="4197659" y="4403326"/>
                      <a:pt x="4196706" y="4363891"/>
                    </a:cubicBezTo>
                    <a:lnTo>
                      <a:pt x="4196706" y="4363890"/>
                    </a:lnTo>
                    <a:cubicBezTo>
                      <a:pt x="4196514" y="4350554"/>
                      <a:pt x="4193466" y="4336457"/>
                      <a:pt x="4187752" y="4324645"/>
                    </a:cubicBezTo>
                    <a:cubicBezTo>
                      <a:pt x="4175749" y="4300070"/>
                      <a:pt x="4160129" y="4277401"/>
                      <a:pt x="4147936" y="4253014"/>
                    </a:cubicBezTo>
                    <a:close/>
                    <a:moveTo>
                      <a:pt x="4211111" y="2836172"/>
                    </a:moveTo>
                    <a:lnTo>
                      <a:pt x="4202421" y="2848793"/>
                    </a:lnTo>
                    <a:cubicBezTo>
                      <a:pt x="4197421" y="2865010"/>
                      <a:pt x="4191562" y="2881307"/>
                      <a:pt x="4186816" y="2897785"/>
                    </a:cubicBezTo>
                    <a:lnTo>
                      <a:pt x="4185787" y="2903551"/>
                    </a:lnTo>
                    <a:lnTo>
                      <a:pt x="4182513" y="2914328"/>
                    </a:lnTo>
                    <a:lnTo>
                      <a:pt x="4177882" y="2947858"/>
                    </a:lnTo>
                    <a:lnTo>
                      <a:pt x="4177881" y="2947862"/>
                    </a:lnTo>
                    <a:lnTo>
                      <a:pt x="4177881" y="2947863"/>
                    </a:lnTo>
                    <a:cubicBezTo>
                      <a:pt x="4177512" y="2959157"/>
                      <a:pt x="4178512" y="2970576"/>
                      <a:pt x="4181465" y="2982149"/>
                    </a:cubicBezTo>
                    <a:lnTo>
                      <a:pt x="4193158" y="3077402"/>
                    </a:lnTo>
                    <a:lnTo>
                      <a:pt x="4180703" y="3172654"/>
                    </a:lnTo>
                    <a:cubicBezTo>
                      <a:pt x="4154794" y="3276480"/>
                      <a:pt x="4127362" y="3380305"/>
                      <a:pt x="4133076" y="3489467"/>
                    </a:cubicBezTo>
                    <a:cubicBezTo>
                      <a:pt x="4134028" y="3507563"/>
                      <a:pt x="4122407" y="3529090"/>
                      <a:pt x="4110977" y="3544713"/>
                    </a:cubicBezTo>
                    <a:cubicBezTo>
                      <a:pt x="4100119" y="3559668"/>
                      <a:pt x="4094260" y="3566812"/>
                      <a:pt x="4093355" y="3574408"/>
                    </a:cubicBezTo>
                    <a:lnTo>
                      <a:pt x="4093355" y="3574409"/>
                    </a:lnTo>
                    <a:cubicBezTo>
                      <a:pt x="4092450" y="3582005"/>
                      <a:pt x="4096499" y="3590054"/>
                      <a:pt x="4105453" y="3606818"/>
                    </a:cubicBezTo>
                    <a:cubicBezTo>
                      <a:pt x="4109835" y="3614820"/>
                      <a:pt x="4112501" y="3624726"/>
                      <a:pt x="4118979" y="3630633"/>
                    </a:cubicBezTo>
                    <a:lnTo>
                      <a:pt x="4136708" y="3654416"/>
                    </a:lnTo>
                    <a:lnTo>
                      <a:pt x="4140382" y="3668940"/>
                    </a:lnTo>
                    <a:lnTo>
                      <a:pt x="4143220" y="3680164"/>
                    </a:lnTo>
                    <a:lnTo>
                      <a:pt x="4139172" y="3734837"/>
                    </a:lnTo>
                    <a:lnTo>
                      <a:pt x="4139172" y="3734838"/>
                    </a:lnTo>
                    <a:cubicBezTo>
                      <a:pt x="4138220" y="3741316"/>
                      <a:pt x="4136886" y="3749126"/>
                      <a:pt x="4139554" y="3754653"/>
                    </a:cubicBezTo>
                    <a:lnTo>
                      <a:pt x="4145911" y="3789776"/>
                    </a:lnTo>
                    <a:lnTo>
                      <a:pt x="4130980" y="3822472"/>
                    </a:lnTo>
                    <a:cubicBezTo>
                      <a:pt x="4123932" y="3831902"/>
                      <a:pt x="4118312" y="3842046"/>
                      <a:pt x="4116645" y="3852619"/>
                    </a:cubicBezTo>
                    <a:lnTo>
                      <a:pt x="4116645" y="3852620"/>
                    </a:lnTo>
                    <a:lnTo>
                      <a:pt x="4117425" y="3868764"/>
                    </a:lnTo>
                    <a:lnTo>
                      <a:pt x="4126028" y="3885337"/>
                    </a:lnTo>
                    <a:lnTo>
                      <a:pt x="4126028" y="3885339"/>
                    </a:lnTo>
                    <a:cubicBezTo>
                      <a:pt x="4135744" y="3897722"/>
                      <a:pt x="4143150" y="3910319"/>
                      <a:pt x="4148409" y="3923125"/>
                    </a:cubicBezTo>
                    <a:lnTo>
                      <a:pt x="4157913" y="3962160"/>
                    </a:lnTo>
                    <a:lnTo>
                      <a:pt x="4142221" y="4043838"/>
                    </a:lnTo>
                    <a:lnTo>
                      <a:pt x="4142220" y="4043839"/>
                    </a:lnTo>
                    <a:cubicBezTo>
                      <a:pt x="4133457" y="4063842"/>
                      <a:pt x="4128075" y="4083702"/>
                      <a:pt x="4127099" y="4103825"/>
                    </a:cubicBezTo>
                    <a:lnTo>
                      <a:pt x="4127099" y="4103826"/>
                    </a:lnTo>
                    <a:lnTo>
                      <a:pt x="4129066" y="4134256"/>
                    </a:lnTo>
                    <a:lnTo>
                      <a:pt x="4138410" y="4165382"/>
                    </a:lnTo>
                    <a:lnTo>
                      <a:pt x="4138410" y="4165384"/>
                    </a:lnTo>
                    <a:lnTo>
                      <a:pt x="4142315" y="4192388"/>
                    </a:lnTo>
                    <a:lnTo>
                      <a:pt x="4142315" y="4192387"/>
                    </a:lnTo>
                    <a:cubicBezTo>
                      <a:pt x="4142411" y="4182767"/>
                      <a:pt x="4141839" y="4173480"/>
                      <a:pt x="4138410" y="4165383"/>
                    </a:cubicBezTo>
                    <a:lnTo>
                      <a:pt x="4138410" y="4165382"/>
                    </a:lnTo>
                    <a:lnTo>
                      <a:pt x="4127099" y="4103826"/>
                    </a:lnTo>
                    <a:lnTo>
                      <a:pt x="4142220" y="4043840"/>
                    </a:lnTo>
                    <a:lnTo>
                      <a:pt x="4142221" y="4043838"/>
                    </a:lnTo>
                    <a:lnTo>
                      <a:pt x="4155523" y="4002410"/>
                    </a:lnTo>
                    <a:lnTo>
                      <a:pt x="4157913" y="3962160"/>
                    </a:lnTo>
                    <a:lnTo>
                      <a:pt x="4157913" y="3962159"/>
                    </a:lnTo>
                    <a:cubicBezTo>
                      <a:pt x="4155651" y="3935727"/>
                      <a:pt x="4145460" y="3910104"/>
                      <a:pt x="4126028" y="3885338"/>
                    </a:cubicBezTo>
                    <a:lnTo>
                      <a:pt x="4126028" y="3885337"/>
                    </a:lnTo>
                    <a:lnTo>
                      <a:pt x="4116645" y="3852620"/>
                    </a:lnTo>
                    <a:lnTo>
                      <a:pt x="4130980" y="3822473"/>
                    </a:lnTo>
                    <a:cubicBezTo>
                      <a:pt x="4139172" y="3811614"/>
                      <a:pt x="4144316" y="3800897"/>
                      <a:pt x="4145911" y="3789777"/>
                    </a:cubicBezTo>
                    <a:lnTo>
                      <a:pt x="4145911" y="3789776"/>
                    </a:lnTo>
                    <a:cubicBezTo>
                      <a:pt x="4147507" y="3778655"/>
                      <a:pt x="4145554" y="3767130"/>
                      <a:pt x="4139554" y="3754652"/>
                    </a:cubicBezTo>
                    <a:lnTo>
                      <a:pt x="4139172" y="3734838"/>
                    </a:lnTo>
                    <a:lnTo>
                      <a:pt x="4143220" y="3680164"/>
                    </a:lnTo>
                    <a:lnTo>
                      <a:pt x="4143220" y="3680163"/>
                    </a:lnTo>
                    <a:lnTo>
                      <a:pt x="4140382" y="3668940"/>
                    </a:lnTo>
                    <a:lnTo>
                      <a:pt x="4136708" y="3654416"/>
                    </a:lnTo>
                    <a:lnTo>
                      <a:pt x="4136708" y="3654416"/>
                    </a:lnTo>
                    <a:lnTo>
                      <a:pt x="4136708" y="3654415"/>
                    </a:lnTo>
                    <a:cubicBezTo>
                      <a:pt x="4132898" y="3646123"/>
                      <a:pt x="4127219" y="3638157"/>
                      <a:pt x="4118979" y="3630632"/>
                    </a:cubicBezTo>
                    <a:cubicBezTo>
                      <a:pt x="4112501" y="3624725"/>
                      <a:pt x="4109835" y="3614819"/>
                      <a:pt x="4105453" y="3606817"/>
                    </a:cubicBezTo>
                    <a:cubicBezTo>
                      <a:pt x="4100976" y="3598435"/>
                      <a:pt x="4097725" y="3592232"/>
                      <a:pt x="4095707" y="3587174"/>
                    </a:cubicBezTo>
                    <a:lnTo>
                      <a:pt x="4093355" y="3574408"/>
                    </a:lnTo>
                    <a:lnTo>
                      <a:pt x="4098434" y="3562321"/>
                    </a:lnTo>
                    <a:cubicBezTo>
                      <a:pt x="4101369" y="3557716"/>
                      <a:pt x="4105548" y="3552191"/>
                      <a:pt x="4110977" y="3544714"/>
                    </a:cubicBezTo>
                    <a:cubicBezTo>
                      <a:pt x="4122407" y="3529091"/>
                      <a:pt x="4134028" y="3507564"/>
                      <a:pt x="4133076" y="3489468"/>
                    </a:cubicBezTo>
                    <a:cubicBezTo>
                      <a:pt x="4127362" y="3380306"/>
                      <a:pt x="4154794" y="3276481"/>
                      <a:pt x="4180703" y="3172655"/>
                    </a:cubicBezTo>
                    <a:cubicBezTo>
                      <a:pt x="4188705" y="3140650"/>
                      <a:pt x="4192943" y="3109026"/>
                      <a:pt x="4193158" y="3077402"/>
                    </a:cubicBezTo>
                    <a:lnTo>
                      <a:pt x="4193158" y="3077401"/>
                    </a:lnTo>
                    <a:cubicBezTo>
                      <a:pt x="4193372" y="3045777"/>
                      <a:pt x="4189562" y="3014153"/>
                      <a:pt x="4181465" y="2982148"/>
                    </a:cubicBezTo>
                    <a:lnTo>
                      <a:pt x="4177881" y="2947863"/>
                    </a:lnTo>
                    <a:lnTo>
                      <a:pt x="4177882" y="2947858"/>
                    </a:lnTo>
                    <a:lnTo>
                      <a:pt x="4185787" y="2903551"/>
                    </a:lnTo>
                    <a:lnTo>
                      <a:pt x="4202421" y="2848794"/>
                    </a:lnTo>
                    <a:cubicBezTo>
                      <a:pt x="4203754" y="2844317"/>
                      <a:pt x="4207040" y="2839983"/>
                      <a:pt x="4211111" y="2836173"/>
                    </a:cubicBezTo>
                    <a:close/>
                    <a:moveTo>
                      <a:pt x="3726625" y="1508458"/>
                    </a:moveTo>
                    <a:lnTo>
                      <a:pt x="3698531" y="1596214"/>
                    </a:lnTo>
                    <a:cubicBezTo>
                      <a:pt x="3696054" y="1604979"/>
                      <a:pt x="3697579" y="1615837"/>
                      <a:pt x="3700436" y="1624981"/>
                    </a:cubicBezTo>
                    <a:cubicBezTo>
                      <a:pt x="3710152" y="1656224"/>
                      <a:pt x="3734537" y="1676037"/>
                      <a:pt x="3757017" y="1697754"/>
                    </a:cubicBezTo>
                    <a:cubicBezTo>
                      <a:pt x="3766924" y="1707280"/>
                      <a:pt x="3773972" y="1720424"/>
                      <a:pt x="3779686" y="1733189"/>
                    </a:cubicBezTo>
                    <a:cubicBezTo>
                      <a:pt x="3794357" y="1766336"/>
                      <a:pt x="3807501" y="1800247"/>
                      <a:pt x="3821407" y="1833776"/>
                    </a:cubicBezTo>
                    <a:cubicBezTo>
                      <a:pt x="3822741" y="1837014"/>
                      <a:pt x="3826170" y="1839680"/>
                      <a:pt x="3829028" y="1842159"/>
                    </a:cubicBezTo>
                    <a:cubicBezTo>
                      <a:pt x="3859129" y="1866923"/>
                      <a:pt x="3889418" y="1891498"/>
                      <a:pt x="3919519" y="1916455"/>
                    </a:cubicBezTo>
                    <a:cubicBezTo>
                      <a:pt x="3925233" y="1921217"/>
                      <a:pt x="3929425" y="1928077"/>
                      <a:pt x="3934949" y="1933220"/>
                    </a:cubicBezTo>
                    <a:cubicBezTo>
                      <a:pt x="3942569" y="1940460"/>
                      <a:pt x="3949810" y="1949604"/>
                      <a:pt x="3958954" y="1953414"/>
                    </a:cubicBezTo>
                    <a:cubicBezTo>
                      <a:pt x="3987719" y="1965225"/>
                      <a:pt x="4000103" y="1987895"/>
                      <a:pt x="4005437" y="2016470"/>
                    </a:cubicBezTo>
                    <a:cubicBezTo>
                      <a:pt x="4010390" y="2042571"/>
                      <a:pt x="4014582" y="2068670"/>
                      <a:pt x="4020296" y="2094579"/>
                    </a:cubicBezTo>
                    <a:cubicBezTo>
                      <a:pt x="4027154" y="2126202"/>
                      <a:pt x="4034584" y="2157637"/>
                      <a:pt x="4042967" y="2188880"/>
                    </a:cubicBezTo>
                    <a:cubicBezTo>
                      <a:pt x="4046587" y="2202405"/>
                      <a:pt x="4050777" y="2216693"/>
                      <a:pt x="4058207" y="2228315"/>
                    </a:cubicBezTo>
                    <a:cubicBezTo>
                      <a:pt x="4078782" y="2260891"/>
                      <a:pt x="4092688" y="2295754"/>
                      <a:pt x="4087164" y="2334045"/>
                    </a:cubicBezTo>
                    <a:cubicBezTo>
                      <a:pt x="4082782" y="2364716"/>
                      <a:pt x="4094022" y="2390435"/>
                      <a:pt x="4111549" y="2409486"/>
                    </a:cubicBezTo>
                    <a:cubicBezTo>
                      <a:pt x="4119503" y="2418155"/>
                      <a:pt x="4125016" y="2426977"/>
                      <a:pt x="4128650" y="2435913"/>
                    </a:cubicBezTo>
                    <a:lnTo>
                      <a:pt x="4134481" y="2463018"/>
                    </a:lnTo>
                    <a:lnTo>
                      <a:pt x="4125839" y="2518262"/>
                    </a:lnTo>
                    <a:lnTo>
                      <a:pt x="4125838" y="2518264"/>
                    </a:lnTo>
                    <a:cubicBezTo>
                      <a:pt x="4123171" y="2527790"/>
                      <a:pt x="4122027" y="2536457"/>
                      <a:pt x="4122194" y="2545006"/>
                    </a:cubicBezTo>
                    <a:lnTo>
                      <a:pt x="4122194" y="2545007"/>
                    </a:lnTo>
                    <a:cubicBezTo>
                      <a:pt x="4122360" y="2553556"/>
                      <a:pt x="4123837" y="2561986"/>
                      <a:pt x="4126408" y="2571035"/>
                    </a:cubicBezTo>
                    <a:cubicBezTo>
                      <a:pt x="4138410" y="2612946"/>
                      <a:pt x="4170987" y="2640951"/>
                      <a:pt x="4199563" y="2668002"/>
                    </a:cubicBezTo>
                    <a:cubicBezTo>
                      <a:pt x="4223947" y="2691055"/>
                      <a:pt x="4237663" y="2716964"/>
                      <a:pt x="4247953" y="2745349"/>
                    </a:cubicBezTo>
                    <a:lnTo>
                      <a:pt x="4247954" y="2745352"/>
                    </a:lnTo>
                    <a:lnTo>
                      <a:pt x="4253873" y="2778006"/>
                    </a:lnTo>
                    <a:lnTo>
                      <a:pt x="4253453" y="2785440"/>
                    </a:lnTo>
                    <a:lnTo>
                      <a:pt x="4243374" y="2811780"/>
                    </a:lnTo>
                    <a:lnTo>
                      <a:pt x="4243371" y="2811787"/>
                    </a:lnTo>
                    <a:lnTo>
                      <a:pt x="4243372" y="2811787"/>
                    </a:lnTo>
                    <a:lnTo>
                      <a:pt x="4243374" y="2811780"/>
                    </a:lnTo>
                    <a:lnTo>
                      <a:pt x="4253025" y="2793023"/>
                    </a:lnTo>
                    <a:lnTo>
                      <a:pt x="4253453" y="2785440"/>
                    </a:lnTo>
                    <a:lnTo>
                      <a:pt x="4254654" y="2782305"/>
                    </a:lnTo>
                    <a:lnTo>
                      <a:pt x="4253873" y="2778006"/>
                    </a:lnTo>
                    <a:lnTo>
                      <a:pt x="4254284" y="2770758"/>
                    </a:lnTo>
                    <a:lnTo>
                      <a:pt x="4247954" y="2745352"/>
                    </a:lnTo>
                    <a:lnTo>
                      <a:pt x="4247953" y="2745348"/>
                    </a:lnTo>
                    <a:cubicBezTo>
                      <a:pt x="4237663" y="2716963"/>
                      <a:pt x="4223947" y="2691054"/>
                      <a:pt x="4199563" y="2668001"/>
                    </a:cubicBezTo>
                    <a:cubicBezTo>
                      <a:pt x="4170987" y="2640950"/>
                      <a:pt x="4138410" y="2612945"/>
                      <a:pt x="4126408" y="2571034"/>
                    </a:cubicBezTo>
                    <a:lnTo>
                      <a:pt x="4122194" y="2545007"/>
                    </a:lnTo>
                    <a:lnTo>
                      <a:pt x="4125838" y="2518265"/>
                    </a:lnTo>
                    <a:lnTo>
                      <a:pt x="4125839" y="2518262"/>
                    </a:lnTo>
                    <a:lnTo>
                      <a:pt x="4132419" y="2490551"/>
                    </a:lnTo>
                    <a:lnTo>
                      <a:pt x="4134481" y="2463018"/>
                    </a:lnTo>
                    <a:lnTo>
                      <a:pt x="4134481" y="2463017"/>
                    </a:lnTo>
                    <a:cubicBezTo>
                      <a:pt x="4133600" y="2444777"/>
                      <a:pt x="4127457" y="2426822"/>
                      <a:pt x="4111549" y="2409485"/>
                    </a:cubicBezTo>
                    <a:cubicBezTo>
                      <a:pt x="4094022" y="2390434"/>
                      <a:pt x="4082782" y="2364715"/>
                      <a:pt x="4087164" y="2334044"/>
                    </a:cubicBezTo>
                    <a:cubicBezTo>
                      <a:pt x="4092688" y="2295753"/>
                      <a:pt x="4078782" y="2260890"/>
                      <a:pt x="4058207" y="2228314"/>
                    </a:cubicBezTo>
                    <a:cubicBezTo>
                      <a:pt x="4050777" y="2216692"/>
                      <a:pt x="4046587" y="2202404"/>
                      <a:pt x="4042967" y="2188879"/>
                    </a:cubicBezTo>
                    <a:cubicBezTo>
                      <a:pt x="4034584" y="2157636"/>
                      <a:pt x="4027154" y="2126201"/>
                      <a:pt x="4020296" y="2094578"/>
                    </a:cubicBezTo>
                    <a:cubicBezTo>
                      <a:pt x="4014582" y="2068669"/>
                      <a:pt x="4010390" y="2042570"/>
                      <a:pt x="4005437" y="2016469"/>
                    </a:cubicBezTo>
                    <a:cubicBezTo>
                      <a:pt x="4000103" y="1987894"/>
                      <a:pt x="3987719" y="1965224"/>
                      <a:pt x="3958954" y="1953413"/>
                    </a:cubicBezTo>
                    <a:cubicBezTo>
                      <a:pt x="3949810" y="1949603"/>
                      <a:pt x="3942569" y="1940459"/>
                      <a:pt x="3934949" y="1933219"/>
                    </a:cubicBezTo>
                    <a:cubicBezTo>
                      <a:pt x="3929425" y="1928076"/>
                      <a:pt x="3925233" y="1921216"/>
                      <a:pt x="3919519" y="1916454"/>
                    </a:cubicBezTo>
                    <a:cubicBezTo>
                      <a:pt x="3889418" y="1891497"/>
                      <a:pt x="3859129" y="1866922"/>
                      <a:pt x="3829028" y="1842158"/>
                    </a:cubicBezTo>
                    <a:cubicBezTo>
                      <a:pt x="3826170" y="1839679"/>
                      <a:pt x="3822741" y="1837013"/>
                      <a:pt x="3821407" y="1833775"/>
                    </a:cubicBezTo>
                    <a:cubicBezTo>
                      <a:pt x="3807501" y="1800246"/>
                      <a:pt x="3794358" y="1766335"/>
                      <a:pt x="3779686" y="1733188"/>
                    </a:cubicBezTo>
                    <a:cubicBezTo>
                      <a:pt x="3773972" y="1720423"/>
                      <a:pt x="3766924" y="1707279"/>
                      <a:pt x="3757018" y="1697753"/>
                    </a:cubicBezTo>
                    <a:cubicBezTo>
                      <a:pt x="3734538" y="1676036"/>
                      <a:pt x="3710152" y="1656223"/>
                      <a:pt x="3700436" y="1624980"/>
                    </a:cubicBezTo>
                    <a:cubicBezTo>
                      <a:pt x="3697580" y="1615836"/>
                      <a:pt x="3696055" y="1604978"/>
                      <a:pt x="3698532" y="1596213"/>
                    </a:cubicBezTo>
                    <a:close/>
                    <a:moveTo>
                      <a:pt x="3745230" y="1459073"/>
                    </a:moveTo>
                    <a:lnTo>
                      <a:pt x="3745229" y="1459074"/>
                    </a:lnTo>
                    <a:lnTo>
                      <a:pt x="3736012" y="1481572"/>
                    </a:lnTo>
                    <a:close/>
                    <a:moveTo>
                      <a:pt x="3764423" y="1268758"/>
                    </a:moveTo>
                    <a:cubicBezTo>
                      <a:pt x="3764875" y="1275402"/>
                      <a:pt x="3766447" y="1281689"/>
                      <a:pt x="3769590" y="1286070"/>
                    </a:cubicBezTo>
                    <a:cubicBezTo>
                      <a:pt x="3784163" y="1306930"/>
                      <a:pt x="3790403" y="1328553"/>
                      <a:pt x="3791927" y="1350628"/>
                    </a:cubicBezTo>
                    <a:lnTo>
                      <a:pt x="3786333" y="1413840"/>
                    </a:lnTo>
                    <a:lnTo>
                      <a:pt x="3791928" y="1350627"/>
                    </a:lnTo>
                    <a:cubicBezTo>
                      <a:pt x="3790403" y="1328552"/>
                      <a:pt x="3784164" y="1306930"/>
                      <a:pt x="3769590" y="1286069"/>
                    </a:cubicBezTo>
                    <a:close/>
                    <a:moveTo>
                      <a:pt x="3706152" y="773035"/>
                    </a:moveTo>
                    <a:lnTo>
                      <a:pt x="3706152" y="773036"/>
                    </a:lnTo>
                    <a:cubicBezTo>
                      <a:pt x="3708438" y="800277"/>
                      <a:pt x="3711676" y="827330"/>
                      <a:pt x="3714152" y="854380"/>
                    </a:cubicBezTo>
                    <a:cubicBezTo>
                      <a:pt x="3716438" y="878957"/>
                      <a:pt x="3717200" y="903723"/>
                      <a:pt x="3745205" y="915344"/>
                    </a:cubicBezTo>
                    <a:cubicBezTo>
                      <a:pt x="3749587" y="917060"/>
                      <a:pt x="3752825" y="922774"/>
                      <a:pt x="3755683" y="927156"/>
                    </a:cubicBezTo>
                    <a:cubicBezTo>
                      <a:pt x="3799691" y="994786"/>
                      <a:pt x="3798547" y="1030981"/>
                      <a:pt x="3752063" y="1097088"/>
                    </a:cubicBezTo>
                    <a:cubicBezTo>
                      <a:pt x="3747301" y="1103946"/>
                      <a:pt x="3743871" y="1118614"/>
                      <a:pt x="3747681" y="1123186"/>
                    </a:cubicBezTo>
                    <a:cubicBezTo>
                      <a:pt x="3763493" y="1142618"/>
                      <a:pt x="3770542" y="1162954"/>
                      <a:pt x="3772400" y="1184029"/>
                    </a:cubicBezTo>
                    <a:cubicBezTo>
                      <a:pt x="3770542" y="1162954"/>
                      <a:pt x="3763494" y="1142617"/>
                      <a:pt x="3747682" y="1123185"/>
                    </a:cubicBezTo>
                    <a:cubicBezTo>
                      <a:pt x="3743872" y="1118613"/>
                      <a:pt x="3747302" y="1103945"/>
                      <a:pt x="3752064" y="1097087"/>
                    </a:cubicBezTo>
                    <a:cubicBezTo>
                      <a:pt x="3798548" y="1030980"/>
                      <a:pt x="3799692" y="994785"/>
                      <a:pt x="3755684" y="927155"/>
                    </a:cubicBezTo>
                    <a:cubicBezTo>
                      <a:pt x="3752826" y="922773"/>
                      <a:pt x="3749588" y="917059"/>
                      <a:pt x="3745206" y="915343"/>
                    </a:cubicBezTo>
                    <a:cubicBezTo>
                      <a:pt x="3717200" y="903722"/>
                      <a:pt x="3716438" y="878956"/>
                      <a:pt x="3714152" y="854379"/>
                    </a:cubicBezTo>
                    <a:close/>
                    <a:moveTo>
                      <a:pt x="3761553" y="517851"/>
                    </a:moveTo>
                    <a:lnTo>
                      <a:pt x="3752635" y="556048"/>
                    </a:lnTo>
                    <a:cubicBezTo>
                      <a:pt x="3750539" y="564049"/>
                      <a:pt x="3745015" y="572623"/>
                      <a:pt x="3746157" y="580051"/>
                    </a:cubicBezTo>
                    <a:cubicBezTo>
                      <a:pt x="3749491" y="601579"/>
                      <a:pt x="3747062" y="622201"/>
                      <a:pt x="3742776" y="642538"/>
                    </a:cubicBezTo>
                    <a:lnTo>
                      <a:pt x="3730253" y="694928"/>
                    </a:lnTo>
                    <a:lnTo>
                      <a:pt x="3742777" y="642537"/>
                    </a:lnTo>
                    <a:cubicBezTo>
                      <a:pt x="3747063" y="622201"/>
                      <a:pt x="3749492" y="601578"/>
                      <a:pt x="3746158" y="580050"/>
                    </a:cubicBezTo>
                    <a:cubicBezTo>
                      <a:pt x="3745016" y="572622"/>
                      <a:pt x="3750540" y="564048"/>
                      <a:pt x="3752636" y="556047"/>
                    </a:cubicBezTo>
                    <a:close/>
                    <a:moveTo>
                      <a:pt x="3774848" y="298169"/>
                    </a:moveTo>
                    <a:lnTo>
                      <a:pt x="3760065" y="313534"/>
                    </a:lnTo>
                    <a:cubicBezTo>
                      <a:pt x="3755873" y="316390"/>
                      <a:pt x="3758159" y="330299"/>
                      <a:pt x="3759493" y="338871"/>
                    </a:cubicBezTo>
                    <a:lnTo>
                      <a:pt x="3759500" y="338900"/>
                    </a:lnTo>
                    <a:lnTo>
                      <a:pt x="3769400" y="395640"/>
                    </a:lnTo>
                    <a:lnTo>
                      <a:pt x="3765590" y="367328"/>
                    </a:lnTo>
                    <a:lnTo>
                      <a:pt x="3759500" y="338900"/>
                    </a:lnTo>
                    <a:lnTo>
                      <a:pt x="3759494" y="338870"/>
                    </a:lnTo>
                    <a:cubicBezTo>
                      <a:pt x="3758160" y="330298"/>
                      <a:pt x="3755874" y="316389"/>
                      <a:pt x="3760066" y="313533"/>
                    </a:cubicBezTo>
                    <a:close/>
                    <a:moveTo>
                      <a:pt x="3782393" y="281568"/>
                    </a:moveTo>
                    <a:lnTo>
                      <a:pt x="3777498" y="295415"/>
                    </a:lnTo>
                    <a:lnTo>
                      <a:pt x="3777499" y="295415"/>
                    </a:lnTo>
                    <a:close/>
                    <a:moveTo>
                      <a:pt x="3769073" y="24486"/>
                    </a:moveTo>
                    <a:lnTo>
                      <a:pt x="3766810" y="74129"/>
                    </a:lnTo>
                    <a:cubicBezTo>
                      <a:pt x="3767733" y="91492"/>
                      <a:pt x="3770043" y="108703"/>
                      <a:pt x="3772734" y="125861"/>
                    </a:cubicBezTo>
                    <a:lnTo>
                      <a:pt x="3777129" y="153387"/>
                    </a:lnTo>
                    <a:lnTo>
                      <a:pt x="3785402" y="228944"/>
                    </a:lnTo>
                    <a:lnTo>
                      <a:pt x="3780943" y="177271"/>
                    </a:lnTo>
                    <a:lnTo>
                      <a:pt x="3777129" y="153387"/>
                    </a:lnTo>
                    <a:lnTo>
                      <a:pt x="3776930" y="151569"/>
                    </a:lnTo>
                    <a:cubicBezTo>
                      <a:pt x="3772700" y="125876"/>
                      <a:pt x="3768195" y="100174"/>
                      <a:pt x="3766811" y="74129"/>
                    </a:cubicBezTo>
                    <a:close/>
                    <a:moveTo>
                      <a:pt x="3766492" y="0"/>
                    </a:moveTo>
                    <a:lnTo>
                      <a:pt x="4230600" y="0"/>
                    </a:lnTo>
                    <a:lnTo>
                      <a:pt x="4229473" y="2817"/>
                    </a:lnTo>
                    <a:cubicBezTo>
                      <a:pt x="4221092" y="21486"/>
                      <a:pt x="4218423" y="43012"/>
                      <a:pt x="4215375" y="63587"/>
                    </a:cubicBezTo>
                    <a:cubicBezTo>
                      <a:pt x="4209851" y="101308"/>
                      <a:pt x="4206421" y="139219"/>
                      <a:pt x="4201468" y="176939"/>
                    </a:cubicBezTo>
                    <a:cubicBezTo>
                      <a:pt x="4200325" y="184941"/>
                      <a:pt x="4198231" y="194085"/>
                      <a:pt x="4193466" y="200182"/>
                    </a:cubicBezTo>
                    <a:cubicBezTo>
                      <a:pt x="4161461" y="241901"/>
                      <a:pt x="4152508" y="292579"/>
                      <a:pt x="4155554" y="340774"/>
                    </a:cubicBezTo>
                    <a:cubicBezTo>
                      <a:pt x="4157843" y="378686"/>
                      <a:pt x="4159557" y="415835"/>
                      <a:pt x="4156319" y="453364"/>
                    </a:cubicBezTo>
                    <a:cubicBezTo>
                      <a:pt x="4156127" y="456222"/>
                      <a:pt x="4156509" y="460032"/>
                      <a:pt x="4158033" y="462126"/>
                    </a:cubicBezTo>
                    <a:cubicBezTo>
                      <a:pt x="4168129" y="475081"/>
                      <a:pt x="4168891" y="488607"/>
                      <a:pt x="4170605" y="505182"/>
                    </a:cubicBezTo>
                    <a:cubicBezTo>
                      <a:pt x="4173083" y="528615"/>
                      <a:pt x="4171367" y="550141"/>
                      <a:pt x="4167177" y="571860"/>
                    </a:cubicBezTo>
                    <a:cubicBezTo>
                      <a:pt x="4164129" y="587672"/>
                      <a:pt x="4157843" y="603673"/>
                      <a:pt x="4149840" y="617772"/>
                    </a:cubicBezTo>
                    <a:cubicBezTo>
                      <a:pt x="4138600" y="637392"/>
                      <a:pt x="4134220" y="656255"/>
                      <a:pt x="4149078" y="674923"/>
                    </a:cubicBezTo>
                    <a:cubicBezTo>
                      <a:pt x="4164891" y="695116"/>
                      <a:pt x="4159367" y="717977"/>
                      <a:pt x="4159937" y="740268"/>
                    </a:cubicBezTo>
                    <a:cubicBezTo>
                      <a:pt x="4160129" y="749982"/>
                      <a:pt x="4159747" y="760270"/>
                      <a:pt x="4162223" y="769605"/>
                    </a:cubicBezTo>
                    <a:cubicBezTo>
                      <a:pt x="4169273" y="796655"/>
                      <a:pt x="4179941" y="822756"/>
                      <a:pt x="4184703" y="850189"/>
                    </a:cubicBezTo>
                    <a:cubicBezTo>
                      <a:pt x="4187370" y="865430"/>
                      <a:pt x="4182607" y="882384"/>
                      <a:pt x="4179179" y="898198"/>
                    </a:cubicBezTo>
                    <a:cubicBezTo>
                      <a:pt x="4175559" y="914200"/>
                      <a:pt x="4170035" y="930011"/>
                      <a:pt x="4164319" y="945444"/>
                    </a:cubicBezTo>
                    <a:cubicBezTo>
                      <a:pt x="4160509" y="955920"/>
                      <a:pt x="4156889" y="967350"/>
                      <a:pt x="4150030" y="975733"/>
                    </a:cubicBezTo>
                    <a:cubicBezTo>
                      <a:pt x="4134410" y="994785"/>
                      <a:pt x="4131742" y="1014406"/>
                      <a:pt x="4139934" y="1036887"/>
                    </a:cubicBezTo>
                    <a:cubicBezTo>
                      <a:pt x="4141268" y="1040315"/>
                      <a:pt x="4141268" y="1044315"/>
                      <a:pt x="4141458" y="1048125"/>
                    </a:cubicBezTo>
                    <a:cubicBezTo>
                      <a:pt x="4145458" y="1109091"/>
                      <a:pt x="4147936" y="1170051"/>
                      <a:pt x="4154032" y="1230633"/>
                    </a:cubicBezTo>
                    <a:cubicBezTo>
                      <a:pt x="4156509" y="1255206"/>
                      <a:pt x="4167367" y="1278829"/>
                      <a:pt x="4174225" y="1303024"/>
                    </a:cubicBezTo>
                    <a:cubicBezTo>
                      <a:pt x="4175559" y="1307978"/>
                      <a:pt x="4177655" y="1313504"/>
                      <a:pt x="4176701" y="1318456"/>
                    </a:cubicBezTo>
                    <a:cubicBezTo>
                      <a:pt x="4167177" y="1372368"/>
                      <a:pt x="4181083" y="1422854"/>
                      <a:pt x="4199372" y="1472575"/>
                    </a:cubicBezTo>
                    <a:cubicBezTo>
                      <a:pt x="4201278" y="1477717"/>
                      <a:pt x="4200706" y="1484004"/>
                      <a:pt x="4200325" y="1489720"/>
                    </a:cubicBezTo>
                    <a:cubicBezTo>
                      <a:pt x="4198993" y="1505724"/>
                      <a:pt x="4192324" y="1523059"/>
                      <a:pt x="4196324" y="1537537"/>
                    </a:cubicBezTo>
                    <a:cubicBezTo>
                      <a:pt x="4207374" y="1576019"/>
                      <a:pt x="4220709" y="1614120"/>
                      <a:pt x="4237474" y="1650317"/>
                    </a:cubicBezTo>
                    <a:cubicBezTo>
                      <a:pt x="4254428" y="1687086"/>
                      <a:pt x="4268716" y="1721185"/>
                      <a:pt x="4251572" y="1763287"/>
                    </a:cubicBezTo>
                    <a:cubicBezTo>
                      <a:pt x="4244332" y="1781194"/>
                      <a:pt x="4249476" y="1804816"/>
                      <a:pt x="4251380" y="1825393"/>
                    </a:cubicBezTo>
                    <a:cubicBezTo>
                      <a:pt x="4252904" y="1840441"/>
                      <a:pt x="4261478" y="1854920"/>
                      <a:pt x="4261478" y="1869780"/>
                    </a:cubicBezTo>
                    <a:cubicBezTo>
                      <a:pt x="4261478" y="1909408"/>
                      <a:pt x="4271574" y="1944649"/>
                      <a:pt x="4292149" y="1978940"/>
                    </a:cubicBezTo>
                    <a:cubicBezTo>
                      <a:pt x="4300150" y="1992279"/>
                      <a:pt x="4294815" y="2013043"/>
                      <a:pt x="4296911" y="2030378"/>
                    </a:cubicBezTo>
                    <a:cubicBezTo>
                      <a:pt x="4299388" y="2048668"/>
                      <a:pt x="4301673" y="2067525"/>
                      <a:pt x="4307201" y="2085054"/>
                    </a:cubicBezTo>
                    <a:cubicBezTo>
                      <a:pt x="4321679" y="2130393"/>
                      <a:pt x="4338062" y="2175163"/>
                      <a:pt x="4353302" y="2220312"/>
                    </a:cubicBezTo>
                    <a:cubicBezTo>
                      <a:pt x="4365877" y="2257459"/>
                      <a:pt x="4355970" y="2294039"/>
                      <a:pt x="4350636" y="2330806"/>
                    </a:cubicBezTo>
                    <a:cubicBezTo>
                      <a:pt x="4347205" y="2353859"/>
                      <a:pt x="4339013" y="2375383"/>
                      <a:pt x="4351206" y="2401292"/>
                    </a:cubicBezTo>
                    <a:cubicBezTo>
                      <a:pt x="4362828" y="2426059"/>
                      <a:pt x="4360160" y="2457492"/>
                      <a:pt x="4366446" y="2485307"/>
                    </a:cubicBezTo>
                    <a:cubicBezTo>
                      <a:pt x="4371781" y="2508742"/>
                      <a:pt x="4380354" y="2531409"/>
                      <a:pt x="4388736" y="2554079"/>
                    </a:cubicBezTo>
                    <a:cubicBezTo>
                      <a:pt x="4400168" y="2584942"/>
                      <a:pt x="4412167" y="2615421"/>
                      <a:pt x="4406453" y="2649143"/>
                    </a:cubicBezTo>
                    <a:cubicBezTo>
                      <a:pt x="4399976" y="2687436"/>
                      <a:pt x="4424359" y="2713723"/>
                      <a:pt x="4440554" y="2743826"/>
                    </a:cubicBezTo>
                    <a:cubicBezTo>
                      <a:pt x="4451603" y="2764590"/>
                      <a:pt x="4459795" y="2787259"/>
                      <a:pt x="4466653" y="2809930"/>
                    </a:cubicBezTo>
                    <a:cubicBezTo>
                      <a:pt x="4475607" y="2840219"/>
                      <a:pt x="4480941" y="2871462"/>
                      <a:pt x="4489705" y="2901943"/>
                    </a:cubicBezTo>
                    <a:cubicBezTo>
                      <a:pt x="4502848" y="2948047"/>
                      <a:pt x="4513137" y="2994722"/>
                      <a:pt x="4505897" y="3042728"/>
                    </a:cubicBezTo>
                    <a:cubicBezTo>
                      <a:pt x="4502659" y="3064827"/>
                      <a:pt x="4502848" y="3085403"/>
                      <a:pt x="4507613" y="3107500"/>
                    </a:cubicBezTo>
                    <a:cubicBezTo>
                      <a:pt x="4515422" y="3143695"/>
                      <a:pt x="4516376" y="3180844"/>
                      <a:pt x="4545521" y="3209993"/>
                    </a:cubicBezTo>
                    <a:cubicBezTo>
                      <a:pt x="4555811" y="3220280"/>
                      <a:pt x="4558477" y="3238758"/>
                      <a:pt x="4563811" y="3253809"/>
                    </a:cubicBezTo>
                    <a:cubicBezTo>
                      <a:pt x="4570099" y="3271145"/>
                      <a:pt x="4566858" y="3283908"/>
                      <a:pt x="4548570" y="3293244"/>
                    </a:cubicBezTo>
                    <a:cubicBezTo>
                      <a:pt x="4540379" y="3297434"/>
                      <a:pt x="4532378" y="3309437"/>
                      <a:pt x="4531043" y="3318771"/>
                    </a:cubicBezTo>
                    <a:cubicBezTo>
                      <a:pt x="4527043" y="3346776"/>
                      <a:pt x="4532950" y="3372495"/>
                      <a:pt x="4545904" y="3399546"/>
                    </a:cubicBezTo>
                    <a:cubicBezTo>
                      <a:pt x="4558096" y="3424883"/>
                      <a:pt x="4556762" y="3456508"/>
                      <a:pt x="4561524" y="3485275"/>
                    </a:cubicBezTo>
                    <a:cubicBezTo>
                      <a:pt x="4564954" y="3505657"/>
                      <a:pt x="4572002" y="3526042"/>
                      <a:pt x="4572002" y="3546617"/>
                    </a:cubicBezTo>
                    <a:cubicBezTo>
                      <a:pt x="4572002" y="3572146"/>
                      <a:pt x="4565907" y="3597482"/>
                      <a:pt x="4563620" y="3623201"/>
                    </a:cubicBezTo>
                    <a:cubicBezTo>
                      <a:pt x="4561716" y="3643204"/>
                      <a:pt x="4562478" y="3663589"/>
                      <a:pt x="4560192" y="3683591"/>
                    </a:cubicBezTo>
                    <a:cubicBezTo>
                      <a:pt x="4558477" y="3699976"/>
                      <a:pt x="4554096" y="3716168"/>
                      <a:pt x="4550476" y="3732361"/>
                    </a:cubicBezTo>
                    <a:cubicBezTo>
                      <a:pt x="4549142" y="3738267"/>
                      <a:pt x="4543998" y="3744173"/>
                      <a:pt x="4544759" y="3749506"/>
                    </a:cubicBezTo>
                    <a:cubicBezTo>
                      <a:pt x="4552953" y="3802467"/>
                      <a:pt x="4516376" y="3840569"/>
                      <a:pt x="4500182" y="3885338"/>
                    </a:cubicBezTo>
                    <a:cubicBezTo>
                      <a:pt x="4483035" y="3932394"/>
                      <a:pt x="4456748" y="3977925"/>
                      <a:pt x="4464557" y="4030503"/>
                    </a:cubicBezTo>
                    <a:cubicBezTo>
                      <a:pt x="4469319" y="4062318"/>
                      <a:pt x="4480369" y="4092989"/>
                      <a:pt x="4487039" y="4124614"/>
                    </a:cubicBezTo>
                    <a:cubicBezTo>
                      <a:pt x="4489324" y="4135854"/>
                      <a:pt x="4488943" y="4148427"/>
                      <a:pt x="4486656" y="4159667"/>
                    </a:cubicBezTo>
                    <a:cubicBezTo>
                      <a:pt x="4476177" y="4213961"/>
                      <a:pt x="4474653" y="4267493"/>
                      <a:pt x="4491801" y="4320837"/>
                    </a:cubicBezTo>
                    <a:cubicBezTo>
                      <a:pt x="4494659" y="4329979"/>
                      <a:pt x="4497325" y="4339695"/>
                      <a:pt x="4497325" y="4349222"/>
                    </a:cubicBezTo>
                    <a:cubicBezTo>
                      <a:pt x="4497325" y="4401419"/>
                      <a:pt x="4493324" y="4452665"/>
                      <a:pt x="4474653" y="4502579"/>
                    </a:cubicBezTo>
                    <a:cubicBezTo>
                      <a:pt x="4468368" y="4519343"/>
                      <a:pt x="4472368" y="4539728"/>
                      <a:pt x="4470844" y="4558207"/>
                    </a:cubicBezTo>
                    <a:cubicBezTo>
                      <a:pt x="4469511" y="4575351"/>
                      <a:pt x="4468940" y="4592878"/>
                      <a:pt x="4464557" y="4609452"/>
                    </a:cubicBezTo>
                    <a:cubicBezTo>
                      <a:pt x="4458082" y="4633647"/>
                      <a:pt x="4457320" y="4656126"/>
                      <a:pt x="4463033" y="4681083"/>
                    </a:cubicBezTo>
                    <a:cubicBezTo>
                      <a:pt x="4468368" y="4704895"/>
                      <a:pt x="4465702" y="4730614"/>
                      <a:pt x="4465891" y="4755381"/>
                    </a:cubicBezTo>
                    <a:cubicBezTo>
                      <a:pt x="4466082" y="4783004"/>
                      <a:pt x="4466272" y="4810627"/>
                      <a:pt x="4465319" y="4838250"/>
                    </a:cubicBezTo>
                    <a:cubicBezTo>
                      <a:pt x="4464940" y="4849300"/>
                      <a:pt x="4457320" y="4861873"/>
                      <a:pt x="4460367" y="4871019"/>
                    </a:cubicBezTo>
                    <a:cubicBezTo>
                      <a:pt x="4470653" y="4900546"/>
                      <a:pt x="4458271" y="4930075"/>
                      <a:pt x="4463795" y="4959602"/>
                    </a:cubicBezTo>
                    <a:cubicBezTo>
                      <a:pt x="4466653" y="4974082"/>
                      <a:pt x="4458844" y="4990465"/>
                      <a:pt x="4458082" y="5006086"/>
                    </a:cubicBezTo>
                    <a:cubicBezTo>
                      <a:pt x="4456748" y="5031614"/>
                      <a:pt x="4457320" y="5057141"/>
                      <a:pt x="4456937" y="5082670"/>
                    </a:cubicBezTo>
                    <a:cubicBezTo>
                      <a:pt x="4456748" y="5091052"/>
                      <a:pt x="4455986" y="5099245"/>
                      <a:pt x="4455603" y="5107627"/>
                    </a:cubicBezTo>
                    <a:cubicBezTo>
                      <a:pt x="4455223" y="5115057"/>
                      <a:pt x="4453508" y="5122867"/>
                      <a:pt x="4454840" y="5129916"/>
                    </a:cubicBezTo>
                    <a:cubicBezTo>
                      <a:pt x="4459605" y="5155445"/>
                      <a:pt x="4467415" y="5180591"/>
                      <a:pt x="4470464" y="5206308"/>
                    </a:cubicBezTo>
                    <a:cubicBezTo>
                      <a:pt x="4473130" y="5228597"/>
                      <a:pt x="4469511" y="5251650"/>
                      <a:pt x="4471415" y="5274129"/>
                    </a:cubicBezTo>
                    <a:cubicBezTo>
                      <a:pt x="4474653" y="5313754"/>
                      <a:pt x="4480369" y="5353379"/>
                      <a:pt x="4483990" y="5393005"/>
                    </a:cubicBezTo>
                    <a:cubicBezTo>
                      <a:pt x="4484752" y="5401579"/>
                      <a:pt x="4479988" y="5410531"/>
                      <a:pt x="4479607" y="5419295"/>
                    </a:cubicBezTo>
                    <a:cubicBezTo>
                      <a:pt x="4478656" y="5446728"/>
                      <a:pt x="4478464" y="5474161"/>
                      <a:pt x="4477894" y="5501594"/>
                    </a:cubicBezTo>
                    <a:cubicBezTo>
                      <a:pt x="4477702" y="5517215"/>
                      <a:pt x="4478273" y="5533027"/>
                      <a:pt x="4476560" y="5548460"/>
                    </a:cubicBezTo>
                    <a:cubicBezTo>
                      <a:pt x="4474273" y="5568842"/>
                      <a:pt x="4470844" y="5587321"/>
                      <a:pt x="4485703" y="5606372"/>
                    </a:cubicBezTo>
                    <a:cubicBezTo>
                      <a:pt x="4508755" y="5635711"/>
                      <a:pt x="4499801" y="5673050"/>
                      <a:pt x="4505134" y="5706959"/>
                    </a:cubicBezTo>
                    <a:cubicBezTo>
                      <a:pt x="4506468" y="5715723"/>
                      <a:pt x="4506659" y="5724678"/>
                      <a:pt x="4508183" y="5733440"/>
                    </a:cubicBezTo>
                    <a:cubicBezTo>
                      <a:pt x="4511041" y="5749634"/>
                      <a:pt x="4514279" y="5765635"/>
                      <a:pt x="4517519" y="5781830"/>
                    </a:cubicBezTo>
                    <a:cubicBezTo>
                      <a:pt x="4518089" y="5784686"/>
                      <a:pt x="4518281" y="5787924"/>
                      <a:pt x="4519234" y="5790592"/>
                    </a:cubicBezTo>
                    <a:cubicBezTo>
                      <a:pt x="4527233" y="5815169"/>
                      <a:pt x="4536378" y="5839361"/>
                      <a:pt x="4542855" y="5864318"/>
                    </a:cubicBezTo>
                    <a:cubicBezTo>
                      <a:pt x="4546095" y="5876511"/>
                      <a:pt x="4546476" y="5890037"/>
                      <a:pt x="4544759" y="5902610"/>
                    </a:cubicBezTo>
                    <a:cubicBezTo>
                      <a:pt x="4539808" y="5939377"/>
                      <a:pt x="4537712" y="5975764"/>
                      <a:pt x="4544951" y="6012723"/>
                    </a:cubicBezTo>
                    <a:cubicBezTo>
                      <a:pt x="4547808" y="6027392"/>
                      <a:pt x="4543045" y="6043776"/>
                      <a:pt x="4541332" y="6059397"/>
                    </a:cubicBezTo>
                    <a:cubicBezTo>
                      <a:pt x="4536759" y="6096736"/>
                      <a:pt x="4531805" y="6134075"/>
                      <a:pt x="4527426" y="6171605"/>
                    </a:cubicBezTo>
                    <a:cubicBezTo>
                      <a:pt x="4524758" y="6195037"/>
                      <a:pt x="4523234" y="6218660"/>
                      <a:pt x="4520568" y="6242093"/>
                    </a:cubicBezTo>
                    <a:cubicBezTo>
                      <a:pt x="4517327" y="6269144"/>
                      <a:pt x="4512375" y="6296005"/>
                      <a:pt x="4509706" y="6323058"/>
                    </a:cubicBezTo>
                    <a:cubicBezTo>
                      <a:pt x="4506659" y="6353919"/>
                      <a:pt x="4506089" y="6384972"/>
                      <a:pt x="4502848" y="6415833"/>
                    </a:cubicBezTo>
                    <a:cubicBezTo>
                      <a:pt x="4496563" y="6472225"/>
                      <a:pt x="4489132" y="6528424"/>
                      <a:pt x="4482084" y="6584812"/>
                    </a:cubicBezTo>
                    <a:cubicBezTo>
                      <a:pt x="4475226" y="6639488"/>
                      <a:pt x="4469129" y="6694164"/>
                      <a:pt x="4460557" y="6748458"/>
                    </a:cubicBezTo>
                    <a:cubicBezTo>
                      <a:pt x="4456937" y="6771319"/>
                      <a:pt x="4447030" y="6793035"/>
                      <a:pt x="4441507" y="6815516"/>
                    </a:cubicBezTo>
                    <a:lnTo>
                      <a:pt x="4431806" y="6858001"/>
                    </a:lnTo>
                    <a:lnTo>
                      <a:pt x="4259554" y="6858001"/>
                    </a:lnTo>
                    <a:lnTo>
                      <a:pt x="4259554" y="6858002"/>
                    </a:lnTo>
                    <a:lnTo>
                      <a:pt x="0" y="6858002"/>
                    </a:lnTo>
                    <a:lnTo>
                      <a:pt x="0" y="2"/>
                    </a:lnTo>
                    <a:lnTo>
                      <a:pt x="3766492" y="1"/>
                    </a:lnTo>
                    <a:lnTo>
                      <a:pt x="3769210" y="21486"/>
                    </a:lnTo>
                    <a:close/>
                  </a:path>
                </a:pathLst>
              </a:custGeom>
              <a:solidFill>
                <a:schemeClr val="dk1">
                  <a:alpha val="85490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6" name="Google Shape;196;p24"/>
            <p:cNvGrpSpPr/>
            <p:nvPr/>
          </p:nvGrpSpPr>
          <p:grpSpPr>
            <a:xfrm>
              <a:off x="3697283" y="0"/>
              <a:ext cx="884241" cy="6858002"/>
              <a:chOff x="3697283" y="0"/>
              <a:chExt cx="884241" cy="6858002"/>
            </a:xfrm>
          </p:grpSpPr>
          <p:grpSp>
            <p:nvGrpSpPr>
              <p:cNvPr id="197" name="Google Shape;197;p24"/>
              <p:cNvGrpSpPr/>
              <p:nvPr/>
            </p:nvGrpSpPr>
            <p:grpSpPr>
              <a:xfrm>
                <a:off x="3697283" y="0"/>
                <a:ext cx="884241" cy="6858001"/>
                <a:chOff x="3697283" y="0"/>
                <a:chExt cx="884241" cy="6858001"/>
              </a:xfrm>
            </p:grpSpPr>
            <p:sp>
              <p:nvSpPr>
                <p:cNvPr id="198" name="Google Shape;198;p24"/>
                <p:cNvSpPr/>
                <p:nvPr/>
              </p:nvSpPr>
              <p:spPr>
                <a:xfrm flipH="1" rot="-5400000">
                  <a:off x="705641" y="2991642"/>
                  <a:ext cx="6858001" cy="874716"/>
                </a:xfrm>
                <a:custGeom>
                  <a:rect b="b" l="l" r="r" t="t"/>
                  <a:pathLst>
                    <a:path extrusionOk="0" h="874716" w="6858001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9" name="Google Shape;199;p24"/>
                <p:cNvSpPr/>
                <p:nvPr/>
              </p:nvSpPr>
              <p:spPr>
                <a:xfrm flipH="1" rot="-5400000">
                  <a:off x="715166" y="2991642"/>
                  <a:ext cx="6858001" cy="874716"/>
                </a:xfrm>
                <a:custGeom>
                  <a:rect b="b" l="l" r="r" t="t"/>
                  <a:pathLst>
                    <a:path extrusionOk="0" h="874716" w="6858001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00" name="Google Shape;200;p24"/>
              <p:cNvGrpSpPr/>
              <p:nvPr/>
            </p:nvGrpSpPr>
            <p:grpSpPr>
              <a:xfrm>
                <a:off x="3697283" y="1"/>
                <a:ext cx="884241" cy="6858001"/>
                <a:chOff x="3697283" y="0"/>
                <a:chExt cx="884241" cy="6858001"/>
              </a:xfrm>
            </p:grpSpPr>
            <p:sp>
              <p:nvSpPr>
                <p:cNvPr id="201" name="Google Shape;201;p24"/>
                <p:cNvSpPr/>
                <p:nvPr/>
              </p:nvSpPr>
              <p:spPr>
                <a:xfrm flipH="1" rot="-5400000">
                  <a:off x="705641" y="2991642"/>
                  <a:ext cx="6858001" cy="874716"/>
                </a:xfrm>
                <a:custGeom>
                  <a:rect b="b" l="l" r="r" t="t"/>
                  <a:pathLst>
                    <a:path extrusionOk="0" h="874716" w="6858001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blipFill rotWithShape="1">
                  <a:blip r:embed="rId3">
                    <a:alphaModFix amt="57000"/>
                  </a:blip>
                  <a:tile algn="tl" flip="none" tx="0" sx="100000" ty="0" sy="100000"/>
                </a:blip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2" name="Google Shape;202;p24"/>
                <p:cNvSpPr/>
                <p:nvPr/>
              </p:nvSpPr>
              <p:spPr>
                <a:xfrm flipH="1" rot="-5400000">
                  <a:off x="715166" y="2991642"/>
                  <a:ext cx="6858001" cy="874716"/>
                </a:xfrm>
                <a:custGeom>
                  <a:rect b="b" l="l" r="r" t="t"/>
                  <a:pathLst>
                    <a:path extrusionOk="0" h="874716" w="6858001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blipFill rotWithShape="1">
                  <a:blip r:embed="rId3">
                    <a:alphaModFix amt="57000"/>
                  </a:blip>
                  <a:tile algn="tl" flip="none" tx="0" sx="100000" ty="0" sy="100000"/>
                </a:blip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203" name="Google Shape;203;p24"/>
          <p:cNvSpPr txBox="1"/>
          <p:nvPr>
            <p:ph type="title"/>
          </p:nvPr>
        </p:nvSpPr>
        <p:spPr>
          <a:xfrm>
            <a:off x="620316" y="1231314"/>
            <a:ext cx="1991915" cy="24099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lay"/>
              <a:buNone/>
            </a:pPr>
            <a:r>
              <a:rPr lang="en-GB" sz="3000"/>
              <a:t>Resources</a:t>
            </a:r>
            <a:endParaRPr/>
          </a:p>
        </p:txBody>
      </p:sp>
      <p:sp>
        <p:nvSpPr>
          <p:cNvPr id="204" name="Google Shape;204;p24"/>
          <p:cNvSpPr txBox="1"/>
          <p:nvPr>
            <p:ph idx="1" type="body"/>
          </p:nvPr>
        </p:nvSpPr>
        <p:spPr>
          <a:xfrm>
            <a:off x="3924300" y="343949"/>
            <a:ext cx="4605337" cy="45048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171450" lvl="0" marL="1714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GB" sz="2000">
                <a:solidFill>
                  <a:schemeClr val="lt1"/>
                </a:solidFill>
              </a:rPr>
              <a:t>Waltham Forest Divestment Guide: </a:t>
            </a:r>
            <a:r>
              <a:rPr lang="en-GB" sz="2000" u="sng">
                <a:solidFill>
                  <a:schemeClr val="lt1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https://drive.google.com/file/d/1be2pTaUZIo7OWxmzQzwRSL1OIfrcAU5J/view?usp=drive_link</a:t>
            </a:r>
            <a:r>
              <a:rPr lang="en-GB" sz="2000">
                <a:solidFill>
                  <a:schemeClr val="lt1"/>
                </a:solidFill>
              </a:rPr>
              <a:t> </a:t>
            </a:r>
            <a:endParaRPr/>
          </a:p>
          <a:p>
            <a:pPr indent="-171450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GB" sz="2000">
                <a:solidFill>
                  <a:schemeClr val="lt1"/>
                </a:solidFill>
              </a:rPr>
              <a:t>Greens 4 Palestine: Advice from Cllrs &amp; activists </a:t>
            </a:r>
            <a:endParaRPr/>
          </a:p>
          <a:p>
            <a:pPr indent="-171450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GB" sz="2000">
                <a:solidFill>
                  <a:schemeClr val="lt1"/>
                </a:solidFill>
              </a:rPr>
              <a:t>Unison Toolkit: </a:t>
            </a:r>
            <a:r>
              <a:rPr lang="en-GB" sz="2000" u="sng">
                <a:solidFill>
                  <a:schemeClr val="lt1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https://lgpsdivest.org/wp-content/uploads/2020/12/Unison-Pensions-Pack.pdf</a:t>
            </a:r>
            <a:r>
              <a:rPr lang="en-GB" sz="2000">
                <a:solidFill>
                  <a:schemeClr val="lt1"/>
                </a:solidFill>
              </a:rPr>
              <a:t> </a:t>
            </a:r>
            <a:endParaRPr/>
          </a:p>
          <a:p>
            <a:pPr indent="-171450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GB" sz="2000">
                <a:solidFill>
                  <a:schemeClr val="lt1"/>
                </a:solidFill>
              </a:rPr>
              <a:t>PSC guide: </a:t>
            </a:r>
            <a:r>
              <a:rPr lang="en-GB" sz="2000" u="sng">
                <a:solidFill>
                  <a:schemeClr val="lt1"/>
                </a:solid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https://lgpsdivest.org/wp-content/uploads/2024/10/The-Local-Government-Pension-Scheme-A-Campaigners-Guide-Public.pdf</a:t>
            </a:r>
            <a:r>
              <a:rPr lang="en-GB" sz="2000">
                <a:solidFill>
                  <a:schemeClr val="lt1"/>
                </a:solidFill>
              </a:rPr>
              <a:t> </a:t>
            </a:r>
            <a:endParaRPr/>
          </a:p>
          <a:p>
            <a:pPr indent="-44450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t/>
            </a:r>
            <a:endParaRPr sz="2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2"/>
          <p:cNvSpPr/>
          <p:nvPr/>
        </p:nvSpPr>
        <p:spPr>
          <a:xfrm flipH="1">
            <a:off x="1" y="0"/>
            <a:ext cx="9143999" cy="1181966"/>
          </a:xfrm>
          <a:prstGeom prst="rect">
            <a:avLst/>
          </a:prstGeom>
          <a:gradFill>
            <a:gsLst>
              <a:gs pos="0">
                <a:srgbClr val="000000">
                  <a:alpha val="95294"/>
                </a:srgbClr>
              </a:gs>
              <a:gs pos="100000">
                <a:srgbClr val="0F4861"/>
              </a:gs>
            </a:gsLst>
            <a:lin ang="8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2"/>
          <p:cNvSpPr/>
          <p:nvPr/>
        </p:nvSpPr>
        <p:spPr>
          <a:xfrm flipH="1" rot="10800000">
            <a:off x="6096642" y="0"/>
            <a:ext cx="3047358" cy="1182309"/>
          </a:xfrm>
          <a:prstGeom prst="rect">
            <a:avLst/>
          </a:prstGeom>
          <a:gradFill>
            <a:gsLst>
              <a:gs pos="0">
                <a:srgbClr val="0A3041">
                  <a:alpha val="67450"/>
                </a:srgbClr>
              </a:gs>
              <a:gs pos="19000">
                <a:srgbClr val="0A3041">
                  <a:alpha val="67450"/>
                </a:srgbClr>
              </a:gs>
              <a:gs pos="100000">
                <a:srgbClr val="156082">
                  <a:alpha val="78431"/>
                </a:srgbClr>
              </a:gs>
            </a:gsLst>
            <a:lin ang="19199999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2"/>
          <p:cNvSpPr/>
          <p:nvPr/>
        </p:nvSpPr>
        <p:spPr>
          <a:xfrm rot="5400000">
            <a:off x="3980833" y="-3980834"/>
            <a:ext cx="1182335" cy="9144002"/>
          </a:xfrm>
          <a:prstGeom prst="rect">
            <a:avLst/>
          </a:prstGeom>
          <a:gradFill>
            <a:gsLst>
              <a:gs pos="0">
                <a:srgbClr val="156082">
                  <a:alpha val="0"/>
                </a:srgbClr>
              </a:gs>
              <a:gs pos="23000">
                <a:srgbClr val="156082">
                  <a:alpha val="0"/>
                </a:srgbClr>
              </a:gs>
              <a:gs pos="99000">
                <a:srgbClr val="000000">
                  <a:alpha val="73333"/>
                </a:srgbClr>
              </a:gs>
              <a:gs pos="100000">
                <a:srgbClr val="000000">
                  <a:alpha val="73333"/>
                </a:srgbClr>
              </a:gs>
            </a:gsLst>
            <a:lin ang="20399999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2"/>
          <p:cNvSpPr txBox="1"/>
          <p:nvPr>
            <p:ph type="ctrTitle"/>
          </p:nvPr>
        </p:nvSpPr>
        <p:spPr>
          <a:xfrm>
            <a:off x="1028697" y="261648"/>
            <a:ext cx="7533018" cy="6582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Play"/>
              <a:buNone/>
            </a:pPr>
            <a:r>
              <a:rPr lang="en-GB" sz="3000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Background to LGPS</a:t>
            </a:r>
            <a:endParaRPr/>
          </a:p>
        </p:txBody>
      </p:sp>
      <p:grpSp>
        <p:nvGrpSpPr>
          <p:cNvPr id="77" name="Google Shape;77;p2"/>
          <p:cNvGrpSpPr/>
          <p:nvPr/>
        </p:nvGrpSpPr>
        <p:grpSpPr>
          <a:xfrm>
            <a:off x="508477" y="2076735"/>
            <a:ext cx="8145000" cy="2160001"/>
            <a:chOff x="25435" y="492301"/>
            <a:chExt cx="8145000" cy="2160001"/>
          </a:xfrm>
        </p:grpSpPr>
        <p:sp>
          <p:nvSpPr>
            <p:cNvPr id="78" name="Google Shape;78;p2"/>
            <p:cNvSpPr/>
            <p:nvPr/>
          </p:nvSpPr>
          <p:spPr>
            <a:xfrm>
              <a:off x="376435" y="492301"/>
              <a:ext cx="1098000" cy="1098000"/>
            </a:xfrm>
            <a:prstGeom prst="ellipse">
              <a:avLst/>
            </a:prstGeom>
            <a:solidFill>
              <a:srgbClr val="E971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610435" y="726301"/>
              <a:ext cx="630000" cy="630000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25435" y="1932302"/>
              <a:ext cx="1800000" cy="72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2"/>
            <p:cNvSpPr txBox="1"/>
            <p:nvPr/>
          </p:nvSpPr>
          <p:spPr>
            <a:xfrm>
              <a:off x="25435" y="1932302"/>
              <a:ext cx="1800000" cy="72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None/>
              </a:pPr>
              <a:r>
                <a:rPr b="0" i="0" lang="en-GB" sz="13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SCHEME FOR LOCAL GOVT EMPLOYEES +</a:t>
              </a:r>
              <a:endPara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2491435" y="492301"/>
              <a:ext cx="1098000" cy="1098000"/>
            </a:xfrm>
            <a:prstGeom prst="ellipse">
              <a:avLst/>
            </a:prstGeom>
            <a:solidFill>
              <a:srgbClr val="176B2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2725435" y="726301"/>
              <a:ext cx="630000" cy="630000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2140435" y="1932302"/>
              <a:ext cx="1800000" cy="72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2"/>
            <p:cNvSpPr txBox="1"/>
            <p:nvPr/>
          </p:nvSpPr>
          <p:spPr>
            <a:xfrm>
              <a:off x="2140435" y="1932302"/>
              <a:ext cx="1800000" cy="72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None/>
              </a:pPr>
              <a:r>
                <a:rPr b="0" i="0" lang="en-GB" sz="13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FULLY FUNDED SCHEME (CONTRIBUTIONS + INVESTMENTS)</a:t>
              </a:r>
              <a:endPara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4606435" y="492301"/>
              <a:ext cx="1098000" cy="1098000"/>
            </a:xfrm>
            <a:prstGeom prst="ellipse">
              <a:avLst/>
            </a:prstGeom>
            <a:solidFill>
              <a:srgbClr val="0C9ED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4840435" y="726301"/>
              <a:ext cx="630000" cy="630000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4255435" y="1932302"/>
              <a:ext cx="1800000" cy="72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2"/>
            <p:cNvSpPr txBox="1"/>
            <p:nvPr/>
          </p:nvSpPr>
          <p:spPr>
            <a:xfrm>
              <a:off x="4255435" y="1932302"/>
              <a:ext cx="1800000" cy="72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None/>
              </a:pPr>
              <a:r>
                <a:rPr b="0" i="0" lang="en-GB" sz="13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TOTAL VALUE OF £391.5 BN</a:t>
              </a:r>
              <a:endPara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6721435" y="492301"/>
              <a:ext cx="1098000" cy="1098000"/>
            </a:xfrm>
            <a:prstGeom prst="ellipse">
              <a:avLst/>
            </a:prstGeom>
            <a:solidFill>
              <a:srgbClr val="A0289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6955435" y="726301"/>
              <a:ext cx="630000" cy="630000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6370435" y="1932302"/>
              <a:ext cx="1800000" cy="72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2"/>
            <p:cNvSpPr txBox="1"/>
            <p:nvPr/>
          </p:nvSpPr>
          <p:spPr>
            <a:xfrm>
              <a:off x="6370435" y="1932302"/>
              <a:ext cx="1800000" cy="72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None/>
              </a:pPr>
              <a:r>
                <a:rPr b="0" i="0" lang="en-GB" sz="13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6.7 MILLION MEMBERS </a:t>
              </a:r>
              <a:endPara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3"/>
          <p:cNvSpPr/>
          <p:nvPr/>
        </p:nvSpPr>
        <p:spPr>
          <a:xfrm flipH="1">
            <a:off x="0" y="0"/>
            <a:ext cx="9143997" cy="1193055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0F4861"/>
              </a:gs>
            </a:gsLst>
            <a:lin ang="8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3"/>
          <p:cNvSpPr/>
          <p:nvPr/>
        </p:nvSpPr>
        <p:spPr>
          <a:xfrm flipH="1" rot="10800000">
            <a:off x="-2" y="0"/>
            <a:ext cx="6086479" cy="1193056"/>
          </a:xfrm>
          <a:prstGeom prst="rect">
            <a:avLst/>
          </a:prstGeom>
          <a:gradFill>
            <a:gsLst>
              <a:gs pos="0">
                <a:srgbClr val="156082">
                  <a:alpha val="0"/>
                </a:srgbClr>
              </a:gs>
              <a:gs pos="20000">
                <a:srgbClr val="156082">
                  <a:alpha val="0"/>
                </a:srgbClr>
              </a:gs>
              <a:gs pos="100000">
                <a:srgbClr val="0A3041">
                  <a:alpha val="54509"/>
                </a:srgbClr>
              </a:gs>
            </a:gsLst>
            <a:lin ang="13800001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3"/>
          <p:cNvSpPr/>
          <p:nvPr/>
        </p:nvSpPr>
        <p:spPr>
          <a:xfrm flipH="1">
            <a:off x="6086474" y="0"/>
            <a:ext cx="3057523" cy="1193055"/>
          </a:xfrm>
          <a:prstGeom prst="rect">
            <a:avLst/>
          </a:prstGeom>
          <a:gradFill>
            <a:gsLst>
              <a:gs pos="0">
                <a:srgbClr val="156082">
                  <a:alpha val="65490"/>
                </a:srgbClr>
              </a:gs>
              <a:gs pos="100000">
                <a:srgbClr val="000000">
                  <a:alpha val="29411"/>
                </a:srgbClr>
              </a:gs>
            </a:gsLst>
            <a:lin ang="132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3"/>
          <p:cNvSpPr/>
          <p:nvPr/>
        </p:nvSpPr>
        <p:spPr>
          <a:xfrm>
            <a:off x="344512" y="0"/>
            <a:ext cx="8799485" cy="1198074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50000">
                <a:srgbClr val="000000">
                  <a:alpha val="0"/>
                </a:srgbClr>
              </a:gs>
              <a:gs pos="99000">
                <a:srgbClr val="0A3041">
                  <a:alpha val="51372"/>
                </a:srgbClr>
              </a:gs>
              <a:gs pos="100000">
                <a:srgbClr val="0A3041">
                  <a:alpha val="51372"/>
                </a:srgbClr>
              </a:gs>
            </a:gsLst>
            <a:lin ang="168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3"/>
          <p:cNvSpPr txBox="1"/>
          <p:nvPr>
            <p:ph type="ctrTitle"/>
          </p:nvPr>
        </p:nvSpPr>
        <p:spPr>
          <a:xfrm>
            <a:off x="1028699" y="220903"/>
            <a:ext cx="7421963" cy="7752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Play"/>
              <a:buNone/>
            </a:pPr>
            <a:r>
              <a:rPr lang="en-GB" sz="3000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National picture</a:t>
            </a:r>
            <a:endParaRPr/>
          </a:p>
        </p:txBody>
      </p:sp>
      <p:sp>
        <p:nvSpPr>
          <p:cNvPr id="104" name="Google Shape;104;p3"/>
          <p:cNvSpPr txBox="1"/>
          <p:nvPr>
            <p:ph idx="1" type="subTitle"/>
          </p:nvPr>
        </p:nvSpPr>
        <p:spPr>
          <a:xfrm>
            <a:off x="311250" y="1356300"/>
            <a:ext cx="4609885" cy="354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None/>
            </a:pPr>
            <a:r>
              <a:rPr b="1" lang="en-GB" sz="270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Top 10 LGPS investors in Israeli genocide and apartheid</a:t>
            </a:r>
            <a:endParaRPr/>
          </a:p>
          <a:p>
            <a:pPr indent="0" lvl="0" marL="457200" rtl="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</a:pPr>
            <a:r>
              <a:t/>
            </a:r>
            <a:endParaRPr b="1" sz="2700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2700"/>
              <a:buNone/>
            </a:pPr>
            <a:r>
              <a:rPr b="1" lang="en-GB" sz="270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(source and image: PSC)</a:t>
            </a:r>
            <a:endParaRPr/>
          </a:p>
        </p:txBody>
      </p:sp>
      <p:pic>
        <p:nvPicPr>
          <p:cNvPr id="105" name="Google Shape;105;p3"/>
          <p:cNvPicPr preferRelativeResize="0"/>
          <p:nvPr/>
        </p:nvPicPr>
        <p:blipFill rotWithShape="1">
          <a:blip r:embed="rId3">
            <a:alphaModFix/>
          </a:blip>
          <a:srcRect b="9031" l="14983" r="13200" t="22949"/>
          <a:stretch/>
        </p:blipFill>
        <p:spPr>
          <a:xfrm>
            <a:off x="5216714" y="1356300"/>
            <a:ext cx="3616036" cy="34248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4"/>
          <p:cNvSpPr/>
          <p:nvPr/>
        </p:nvSpPr>
        <p:spPr>
          <a:xfrm flipH="1" rot="5400000">
            <a:off x="-1063154" y="1063154"/>
            <a:ext cx="5156864" cy="3030558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0F4861"/>
              </a:gs>
            </a:gsLst>
            <a:lin ang="186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4"/>
          <p:cNvSpPr/>
          <p:nvPr/>
        </p:nvSpPr>
        <p:spPr>
          <a:xfrm rot="-5400000">
            <a:off x="-118871" y="1995355"/>
            <a:ext cx="3266696" cy="3028952"/>
          </a:xfrm>
          <a:prstGeom prst="rect">
            <a:avLst/>
          </a:prstGeom>
          <a:gradFill>
            <a:gsLst>
              <a:gs pos="0">
                <a:srgbClr val="156082">
                  <a:alpha val="49411"/>
                </a:srgbClr>
              </a:gs>
              <a:gs pos="100000">
                <a:srgbClr val="0A3041">
                  <a:alpha val="0"/>
                </a:srgbClr>
              </a:gs>
            </a:gsLst>
            <a:lin ang="11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4"/>
          <p:cNvSpPr/>
          <p:nvPr/>
        </p:nvSpPr>
        <p:spPr>
          <a:xfrm flipH="1" rot="-5400000">
            <a:off x="-885662" y="1228564"/>
            <a:ext cx="5143179" cy="2686051"/>
          </a:xfrm>
          <a:prstGeom prst="rect">
            <a:avLst/>
          </a:prstGeom>
          <a:gradFill>
            <a:gsLst>
              <a:gs pos="0">
                <a:srgbClr val="000000">
                  <a:alpha val="58431"/>
                </a:srgbClr>
              </a:gs>
              <a:gs pos="69000">
                <a:srgbClr val="156082">
                  <a:alpha val="0"/>
                </a:srgbClr>
              </a:gs>
              <a:gs pos="100000">
                <a:srgbClr val="156082">
                  <a:alpha val="0"/>
                </a:srgbClr>
              </a:gs>
            </a:gsLst>
            <a:lin ang="132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4"/>
          <p:cNvSpPr/>
          <p:nvPr/>
        </p:nvSpPr>
        <p:spPr>
          <a:xfrm rot="6097846">
            <a:off x="-560516" y="900984"/>
            <a:ext cx="3606227" cy="3066500"/>
          </a:xfrm>
          <a:custGeom>
            <a:rect b="b" l="l" r="r" t="t"/>
            <a:pathLst>
              <a:path extrusionOk="0" h="4088666" w="4808302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0">
                <a:srgbClr val="43AFE2">
                  <a:alpha val="0"/>
                </a:srgbClr>
              </a:gs>
              <a:gs pos="39000">
                <a:srgbClr val="43AFE2">
                  <a:alpha val="0"/>
                </a:srgbClr>
              </a:gs>
              <a:gs pos="100000">
                <a:srgbClr val="0F4861">
                  <a:alpha val="25490"/>
                </a:srgbClr>
              </a:gs>
            </a:gsLst>
            <a:lin ang="186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4"/>
          <p:cNvSpPr txBox="1"/>
          <p:nvPr>
            <p:ph type="ctrTitle"/>
          </p:nvPr>
        </p:nvSpPr>
        <p:spPr>
          <a:xfrm>
            <a:off x="495024" y="2075325"/>
            <a:ext cx="2405100" cy="23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Play"/>
              <a:buNone/>
            </a:pPr>
            <a:r>
              <a:rPr lang="en-GB" sz="3000" u="sng">
                <a:solidFill>
                  <a:srgbClr val="FFFFFF"/>
                </a:solidFill>
              </a:rPr>
              <a:t>Divestment “successes”</a:t>
            </a:r>
            <a:endParaRPr/>
          </a:p>
        </p:txBody>
      </p:sp>
      <p:graphicFrame>
        <p:nvGraphicFramePr>
          <p:cNvPr id="116" name="Google Shape;116;p4"/>
          <p:cNvGraphicFramePr/>
          <p:nvPr/>
        </p:nvGraphicFramePr>
        <p:xfrm>
          <a:off x="4177645" y="350406"/>
          <a:ext cx="3000000" cy="3000000"/>
        </p:xfrm>
        <a:graphic>
          <a:graphicData uri="http://schemas.openxmlformats.org/drawingml/2006/table">
            <a:tbl>
              <a:tblPr bandRow="1" firstRow="1">
                <a:solidFill>
                  <a:srgbClr val="3F3F3F"/>
                </a:solidFill>
                <a:tableStyleId>{5AB5B37B-D10F-41CE-A580-4FD7E99216A4}</a:tableStyleId>
              </a:tblPr>
              <a:tblGrid>
                <a:gridCol w="1365900"/>
                <a:gridCol w="3257550"/>
              </a:tblGrid>
              <a:tr h="694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0" lang="en-GB" sz="2200" u="none" cap="none" strike="noStrike">
                          <a:solidFill>
                            <a:schemeClr val="lt1"/>
                          </a:solidFill>
                        </a:rPr>
                        <a:t>July ’24</a:t>
                      </a:r>
                      <a:endParaRPr sz="1400" u="none" cap="none" strike="noStrike"/>
                    </a:p>
                  </a:txBody>
                  <a:tcPr marT="146675" marB="146675" marR="146675" marL="19067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0" lang="en-GB" sz="2200" u="none" cap="none" strike="noStrike">
                          <a:solidFill>
                            <a:schemeClr val="lt1"/>
                          </a:solidFill>
                        </a:rPr>
                        <a:t>Waltham Forest, Islington</a:t>
                      </a:r>
                      <a:endParaRPr sz="1400" u="none" cap="none" strike="noStrike"/>
                    </a:p>
                  </a:txBody>
                  <a:tcPr marT="146675" marB="146675" marR="146675" marL="1906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  <a:tr h="7496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GB" sz="2200" u="none" cap="none" strike="noStrike">
                          <a:solidFill>
                            <a:schemeClr val="lt1"/>
                          </a:solidFill>
                        </a:rPr>
                        <a:t>Sept ’24</a:t>
                      </a:r>
                      <a:endParaRPr sz="1400" u="none" cap="none" strike="noStrike"/>
                    </a:p>
                  </a:txBody>
                  <a:tcPr marT="146675" marB="146675" marR="146675" marL="190675">
                    <a:lnL cap="flat" cmpd="sng" w="9525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GB" sz="2200" u="none" cap="none" strike="noStrike">
                          <a:solidFill>
                            <a:schemeClr val="lt1"/>
                          </a:solidFill>
                        </a:rPr>
                        <a:t>Lewisham</a:t>
                      </a:r>
                      <a:endParaRPr sz="1400" u="none" cap="none" strike="noStrike"/>
                    </a:p>
                  </a:txBody>
                  <a:tcPr marT="146675" marB="146675" marR="146675" marL="190675">
                    <a:lnL cap="flat" cmpd="sng" w="9525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</a:tr>
              <a:tr h="7496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GB" sz="2200" u="none" cap="none" strike="noStrike">
                          <a:solidFill>
                            <a:schemeClr val="lt1"/>
                          </a:solidFill>
                        </a:rPr>
                        <a:t>Nov ‘24 </a:t>
                      </a:r>
                      <a:endParaRPr sz="1400" u="none" cap="none" strike="noStrike"/>
                    </a:p>
                  </a:txBody>
                  <a:tcPr marT="146675" marB="146675" marR="146675" marL="1906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F3F3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GB" sz="2200" u="none" cap="none" strike="noStrike">
                          <a:solidFill>
                            <a:schemeClr val="lt1"/>
                          </a:solidFill>
                        </a:rPr>
                        <a:t>Manchester, Trafford</a:t>
                      </a:r>
                      <a:endParaRPr sz="1400" u="none" cap="none" strike="noStrike"/>
                    </a:p>
                  </a:txBody>
                  <a:tcPr marT="146675" marB="146675" marR="146675" marL="190675">
                    <a:lnL cap="flat" cmpd="sng" w="9525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F3F3F"/>
                    </a:solidFill>
                  </a:tcPr>
                </a:tc>
              </a:tr>
              <a:tr h="7496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GB" sz="2200" u="none" cap="none" strike="noStrike">
                          <a:solidFill>
                            <a:schemeClr val="lt1"/>
                          </a:solidFill>
                        </a:rPr>
                        <a:t>Jan ’25</a:t>
                      </a:r>
                      <a:endParaRPr sz="1400" u="none" cap="none" strike="noStrike"/>
                    </a:p>
                  </a:txBody>
                  <a:tcPr marT="146675" marB="146675" marR="146675" marL="190675">
                    <a:lnL cap="flat" cmpd="sng" w="9525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GB" sz="2200" u="none" cap="none" strike="noStrike">
                          <a:solidFill>
                            <a:schemeClr val="lt1"/>
                          </a:solidFill>
                        </a:rPr>
                        <a:t>Bristol, Tower Hamlets</a:t>
                      </a:r>
                      <a:endParaRPr sz="1400" u="none" cap="none" strike="noStrike"/>
                    </a:p>
                  </a:txBody>
                  <a:tcPr marT="146675" marB="146675" marR="146675" marL="190675">
                    <a:lnL cap="flat" cmpd="sng" w="9525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</a:tr>
              <a:tr h="7496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GB" sz="2200" u="none" cap="none" strike="noStrike">
                          <a:solidFill>
                            <a:schemeClr val="lt1"/>
                          </a:solidFill>
                        </a:rPr>
                        <a:t>Feb ’25</a:t>
                      </a:r>
                      <a:endParaRPr sz="1400" u="none" cap="none" strike="noStrike"/>
                    </a:p>
                  </a:txBody>
                  <a:tcPr marT="146675" marB="146675" marR="146675" marL="1906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F3F3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GB" sz="2200" u="none" cap="none" strike="sngStrike">
                          <a:solidFill>
                            <a:srgbClr val="FF0000"/>
                          </a:solidFill>
                        </a:rPr>
                        <a:t>Sheffield</a:t>
                      </a:r>
                      <a:r>
                        <a:rPr lang="en-GB" sz="2200" u="none" cap="none" strike="noStrike">
                          <a:solidFill>
                            <a:schemeClr val="lt1"/>
                          </a:solidFill>
                        </a:rPr>
                        <a:t>, North Somerset</a:t>
                      </a:r>
                      <a:endParaRPr sz="2200" u="none" cap="none" strike="sngStrike">
                        <a:solidFill>
                          <a:srgbClr val="FF0000"/>
                        </a:solidFill>
                      </a:endParaRPr>
                    </a:p>
                  </a:txBody>
                  <a:tcPr marT="146675" marB="146675" marR="146675" marL="190675">
                    <a:lnL cap="flat" cmpd="sng" w="9525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F3F3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5"/>
          <p:cNvSpPr/>
          <p:nvPr/>
        </p:nvSpPr>
        <p:spPr>
          <a:xfrm>
            <a:off x="0" y="0"/>
            <a:ext cx="9141714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5"/>
          <p:cNvSpPr/>
          <p:nvPr/>
        </p:nvSpPr>
        <p:spPr>
          <a:xfrm flipH="1" rot="5400000">
            <a:off x="-1057563" y="1057562"/>
            <a:ext cx="5143500" cy="3028377"/>
          </a:xfrm>
          <a:prstGeom prst="rect">
            <a:avLst/>
          </a:prstGeom>
          <a:gradFill>
            <a:gsLst>
              <a:gs pos="0">
                <a:srgbClr val="000000"/>
              </a:gs>
              <a:gs pos="8000">
                <a:srgbClr val="000000"/>
              </a:gs>
              <a:gs pos="100000">
                <a:srgbClr val="0F4861"/>
              </a:gs>
            </a:gsLst>
            <a:lin ang="30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5"/>
          <p:cNvSpPr/>
          <p:nvPr/>
        </p:nvSpPr>
        <p:spPr>
          <a:xfrm flipH="1" rot="5400000">
            <a:off x="-1057564" y="1065164"/>
            <a:ext cx="51434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rgbClr val="156082">
                  <a:alpha val="45490"/>
                </a:srgbClr>
              </a:gs>
              <a:gs pos="100000">
                <a:srgbClr val="156082">
                  <a:alpha val="45490"/>
                </a:srgbClr>
              </a:gs>
            </a:gsLst>
            <a:lin ang="18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5"/>
          <p:cNvSpPr/>
          <p:nvPr/>
        </p:nvSpPr>
        <p:spPr>
          <a:xfrm flipH="1" rot="5400000">
            <a:off x="575942" y="2691064"/>
            <a:ext cx="1876484" cy="3028381"/>
          </a:xfrm>
          <a:prstGeom prst="rect">
            <a:avLst/>
          </a:prstGeom>
          <a:gradFill>
            <a:gsLst>
              <a:gs pos="0">
                <a:srgbClr val="156082">
                  <a:alpha val="28235"/>
                </a:srgbClr>
              </a:gs>
              <a:gs pos="2000">
                <a:srgbClr val="156082">
                  <a:alpha val="28235"/>
                </a:srgbClr>
              </a:gs>
              <a:gs pos="100000">
                <a:srgbClr val="000000">
                  <a:alpha val="29411"/>
                </a:srgbClr>
              </a:gs>
            </a:gsLst>
            <a:lin ang="78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5"/>
          <p:cNvSpPr/>
          <p:nvPr/>
        </p:nvSpPr>
        <p:spPr>
          <a:xfrm rot="-964587">
            <a:off x="-376302" y="727288"/>
            <a:ext cx="2925267" cy="3134219"/>
          </a:xfrm>
          <a:custGeom>
            <a:rect b="b" l="l" r="r" t="t"/>
            <a:pathLst>
              <a:path extrusionOk="0" h="4178958" w="3900357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0">
                <a:srgbClr val="000000">
                  <a:alpha val="0"/>
                </a:srgbClr>
              </a:gs>
              <a:gs pos="29000">
                <a:srgbClr val="000000">
                  <a:alpha val="0"/>
                </a:srgbClr>
              </a:gs>
              <a:gs pos="100000">
                <a:srgbClr val="156082">
                  <a:alpha val="42352"/>
                </a:srgbClr>
              </a:gs>
            </a:gsLst>
            <a:lin ang="18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5"/>
          <p:cNvSpPr/>
          <p:nvPr/>
        </p:nvSpPr>
        <p:spPr>
          <a:xfrm flipH="1" rot="5400000">
            <a:off x="-1057570" y="1049957"/>
            <a:ext cx="5143502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rgbClr val="43AFE2">
                  <a:alpha val="10588"/>
                </a:srgbClr>
              </a:gs>
              <a:gs pos="100000">
                <a:srgbClr val="43AFE2">
                  <a:alpha val="10588"/>
                </a:srgbClr>
              </a:gs>
            </a:gsLst>
            <a:lin ang="72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5"/>
          <p:cNvSpPr txBox="1"/>
          <p:nvPr>
            <p:ph type="title"/>
          </p:nvPr>
        </p:nvSpPr>
        <p:spPr>
          <a:xfrm>
            <a:off x="350041" y="440142"/>
            <a:ext cx="2401025" cy="64123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Play"/>
              <a:buNone/>
            </a:pPr>
            <a:r>
              <a:rPr lang="en-GB" sz="5300">
                <a:solidFill>
                  <a:srgbClr val="FFFFFF"/>
                </a:solidFill>
              </a:rPr>
              <a:t>SYPA</a:t>
            </a:r>
            <a:r>
              <a:rPr lang="en-GB" sz="3000">
                <a:solidFill>
                  <a:srgbClr val="FFFFFF"/>
                </a:solidFill>
              </a:rPr>
              <a:t> </a:t>
            </a:r>
            <a:endParaRPr/>
          </a:p>
        </p:txBody>
      </p:sp>
      <p:sp>
        <p:nvSpPr>
          <p:cNvPr id="129" name="Google Shape;129;p5"/>
          <p:cNvSpPr txBox="1"/>
          <p:nvPr>
            <p:ph idx="1" type="body"/>
          </p:nvPr>
        </p:nvSpPr>
        <p:spPr>
          <a:xfrm>
            <a:off x="3607694" y="487110"/>
            <a:ext cx="4916510" cy="41595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171450" lvl="0" marL="1714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GB" sz="2000"/>
              <a:t>179 903 scheme members</a:t>
            </a:r>
            <a:endParaRPr/>
          </a:p>
          <a:p>
            <a:pPr indent="-171450" lvl="0" marL="171450" rtl="0" algn="l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GB" sz="2000"/>
              <a:t>Assets of c.£11bn</a:t>
            </a:r>
            <a:endParaRPr/>
          </a:p>
          <a:p>
            <a:pPr indent="-171450" lvl="0" marL="171450" rtl="0" algn="l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GB" sz="2000"/>
              <a:t>130-150% funded</a:t>
            </a:r>
            <a:endParaRPr/>
          </a:p>
          <a:p>
            <a:pPr indent="-171450" lvl="0" marL="171450" rtl="0" algn="l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GB" sz="2000"/>
              <a:t>c.£255.7m investment in fossil fuels (2.3% of total fund)</a:t>
            </a:r>
            <a:endParaRPr/>
          </a:p>
          <a:p>
            <a:pPr indent="-171450" lvl="0" marL="171450" rtl="0" algn="l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GB" sz="2000"/>
              <a:t>c.£108m investments in defence companies (1% of total fund)</a:t>
            </a:r>
            <a:endParaRPr/>
          </a:p>
          <a:p>
            <a:pPr indent="-171450" lvl="0" marL="171450" rtl="0" algn="l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GB" sz="2000"/>
              <a:t>£4.8m invested in Israel (0.04% of fund), </a:t>
            </a:r>
            <a:r>
              <a:rPr lang="en-GB" sz="2000" strike="sngStrike"/>
              <a:t>incl. £1.4 in govt bonds</a:t>
            </a:r>
            <a:endParaRPr strike="sngStrike"/>
          </a:p>
          <a:p>
            <a:pPr indent="-83375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1500"/>
          </a:p>
        </p:txBody>
      </p:sp>
      <p:sp>
        <p:nvSpPr>
          <p:cNvPr id="130" name="Google Shape;130;p5"/>
          <p:cNvSpPr txBox="1"/>
          <p:nvPr/>
        </p:nvSpPr>
        <p:spPr>
          <a:xfrm>
            <a:off x="393047" y="2739187"/>
            <a:ext cx="2242268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Investments in Israel, defence and fossil fuels total just 3.3% of fund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4040"/>
        </a:solid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2"/>
          <p:cNvSpPr/>
          <p:nvPr/>
        </p:nvSpPr>
        <p:spPr>
          <a:xfrm>
            <a:off x="0" y="-2493"/>
            <a:ext cx="9144000" cy="5145993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22"/>
          <p:cNvSpPr/>
          <p:nvPr/>
        </p:nvSpPr>
        <p:spPr>
          <a:xfrm>
            <a:off x="0" y="0"/>
            <a:ext cx="8840065" cy="5143500"/>
          </a:xfrm>
          <a:custGeom>
            <a:rect b="b" l="l" r="r" t="t"/>
            <a:pathLst>
              <a:path extrusionOk="0" h="6858000" w="11786754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22"/>
          <p:cNvSpPr/>
          <p:nvPr/>
        </p:nvSpPr>
        <p:spPr>
          <a:xfrm>
            <a:off x="0" y="0"/>
            <a:ext cx="2686050" cy="5143500"/>
          </a:xfrm>
          <a:custGeom>
            <a:rect b="b" l="l" r="r" t="t"/>
            <a:pathLst>
              <a:path extrusionOk="0" h="6858000" w="35814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dk1">
              <a:alpha val="2941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2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Play"/>
              <a:buNone/>
            </a:pPr>
            <a:r>
              <a:rPr lang="en-GB"/>
              <a:t>Challenges	</a:t>
            </a:r>
            <a:endParaRPr/>
          </a:p>
        </p:txBody>
      </p:sp>
      <p:sp>
        <p:nvSpPr>
          <p:cNvPr id="139" name="Google Shape;139;p22"/>
          <p:cNvSpPr txBox="1"/>
          <p:nvPr>
            <p:ph idx="1" type="body"/>
          </p:nvPr>
        </p:nvSpPr>
        <p:spPr>
          <a:xfrm>
            <a:off x="628650" y="1508124"/>
            <a:ext cx="3822700" cy="31245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71450" lvl="0" marL="1714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</a:pPr>
            <a:r>
              <a:rPr lang="en-GB" sz="1500"/>
              <a:t>Fiduciary duty</a:t>
            </a:r>
            <a:endParaRPr sz="1500"/>
          </a:p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-171450" lvl="0" marL="1714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</a:pPr>
            <a:r>
              <a:rPr lang="en-GB" sz="1500"/>
              <a:t>“</a:t>
            </a:r>
            <a:r>
              <a:rPr lang="en-GB" sz="1500"/>
              <a:t>Responsible” Investment</a:t>
            </a:r>
            <a:endParaRPr sz="1500"/>
          </a:p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-171450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</a:pPr>
            <a:r>
              <a:rPr lang="en-GB" sz="1500"/>
              <a:t>Divestment vs Engagement</a:t>
            </a:r>
            <a:endParaRPr sz="1500"/>
          </a:p>
          <a:p>
            <a:pPr indent="0" lvl="0" marL="4572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-171450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500"/>
              <a:buChar char="•"/>
            </a:pPr>
            <a:r>
              <a:rPr lang="en-GB" sz="1500"/>
              <a:t>Pension pooling</a:t>
            </a:r>
            <a:endParaRPr sz="1500"/>
          </a:p>
          <a:p>
            <a:pPr indent="9525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</a:pPr>
            <a:r>
              <a:t/>
            </a:r>
            <a:endParaRPr sz="1500"/>
          </a:p>
          <a:p>
            <a:pPr indent="9525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</a:pPr>
            <a:r>
              <a:t/>
            </a:r>
            <a:endParaRPr sz="15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4040"/>
        </a:solid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a8d014a334_0_9"/>
          <p:cNvSpPr/>
          <p:nvPr/>
        </p:nvSpPr>
        <p:spPr>
          <a:xfrm>
            <a:off x="0" y="-2493"/>
            <a:ext cx="9144000" cy="51459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g3a8d014a334_0_9"/>
          <p:cNvSpPr/>
          <p:nvPr/>
        </p:nvSpPr>
        <p:spPr>
          <a:xfrm>
            <a:off x="0" y="0"/>
            <a:ext cx="8840066" cy="5143500"/>
          </a:xfrm>
          <a:custGeom>
            <a:rect b="b" l="l" r="r" t="t"/>
            <a:pathLst>
              <a:path extrusionOk="0" h="6858000" w="11786754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dk1">
              <a:alpha val="29409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g3a8d014a334_0_9"/>
          <p:cNvSpPr/>
          <p:nvPr/>
        </p:nvSpPr>
        <p:spPr>
          <a:xfrm>
            <a:off x="0" y="0"/>
            <a:ext cx="2686050" cy="5143500"/>
          </a:xfrm>
          <a:custGeom>
            <a:rect b="b" l="l" r="r" t="t"/>
            <a:pathLst>
              <a:path extrusionOk="0" h="6858000" w="35814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dk1">
              <a:alpha val="29409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g3a8d014a334_0_9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Play"/>
              <a:buNone/>
            </a:pPr>
            <a:r>
              <a:rPr lang="en-GB" sz="4400"/>
              <a:t>Fiduciary duty</a:t>
            </a:r>
            <a:endParaRPr/>
          </a:p>
        </p:txBody>
      </p:sp>
      <p:sp>
        <p:nvSpPr>
          <p:cNvPr id="148" name="Google Shape;148;g3a8d014a334_0_9"/>
          <p:cNvSpPr txBox="1"/>
          <p:nvPr>
            <p:ph idx="1" type="body"/>
          </p:nvPr>
        </p:nvSpPr>
        <p:spPr>
          <a:xfrm>
            <a:off x="628650" y="1508125"/>
            <a:ext cx="8094900" cy="312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71450" lvl="0" marL="1714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</a:pPr>
            <a:r>
              <a:rPr lang="en-GB" sz="1500"/>
              <a:t>Fiduciary duty: decisions can only be made to maximise assets OR leave your conscience, ethics, morals (and belief in science) at the door</a:t>
            </a:r>
            <a:endParaRPr sz="1500"/>
          </a:p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-171450" lvl="0" marL="1714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</a:pPr>
            <a:r>
              <a:rPr lang="en-GB" sz="1500"/>
              <a:t>Scheme Advisory Board legal opinions. </a:t>
            </a:r>
            <a:endParaRPr sz="1500"/>
          </a:p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-171450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</a:pPr>
            <a:r>
              <a:t/>
            </a:r>
            <a:endParaRPr sz="1500"/>
          </a:p>
          <a:p>
            <a:pPr indent="0" lvl="0" marL="4572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-171450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500"/>
              <a:buChar char="•"/>
            </a:pPr>
            <a:r>
              <a:rPr lang="en-GB" sz="1500"/>
              <a:t>Pension pooling</a:t>
            </a:r>
            <a:endParaRPr sz="1500"/>
          </a:p>
          <a:p>
            <a:pPr indent="9525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</a:pPr>
            <a:r>
              <a:t/>
            </a:r>
            <a:endParaRPr sz="1500"/>
          </a:p>
          <a:p>
            <a:pPr indent="9525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</a:pPr>
            <a:r>
              <a:t/>
            </a:r>
            <a:endParaRPr sz="15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4040"/>
        </a:solid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a8d014a334_0_27"/>
          <p:cNvSpPr/>
          <p:nvPr/>
        </p:nvSpPr>
        <p:spPr>
          <a:xfrm>
            <a:off x="0" y="-2493"/>
            <a:ext cx="9144000" cy="51459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g3a8d014a334_0_27"/>
          <p:cNvSpPr/>
          <p:nvPr/>
        </p:nvSpPr>
        <p:spPr>
          <a:xfrm>
            <a:off x="0" y="0"/>
            <a:ext cx="8840066" cy="5143500"/>
          </a:xfrm>
          <a:custGeom>
            <a:rect b="b" l="l" r="r" t="t"/>
            <a:pathLst>
              <a:path extrusionOk="0" h="6858000" w="11786754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dk1">
              <a:alpha val="29409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g3a8d014a334_0_27"/>
          <p:cNvSpPr/>
          <p:nvPr/>
        </p:nvSpPr>
        <p:spPr>
          <a:xfrm>
            <a:off x="0" y="0"/>
            <a:ext cx="2686050" cy="5143500"/>
          </a:xfrm>
          <a:custGeom>
            <a:rect b="b" l="l" r="r" t="t"/>
            <a:pathLst>
              <a:path extrusionOk="0" h="6858000" w="35814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dk1">
              <a:alpha val="29409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g3a8d014a334_0_27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Play"/>
              <a:buNone/>
            </a:pPr>
            <a:r>
              <a:rPr lang="en-GB" sz="4400"/>
              <a:t>“Responsible” Investment</a:t>
            </a:r>
            <a:endParaRPr/>
          </a:p>
        </p:txBody>
      </p:sp>
      <p:sp>
        <p:nvSpPr>
          <p:cNvPr id="157" name="Google Shape;157;g3a8d014a334_0_27"/>
          <p:cNvSpPr txBox="1"/>
          <p:nvPr>
            <p:ph idx="1" type="body"/>
          </p:nvPr>
        </p:nvSpPr>
        <p:spPr>
          <a:xfrm>
            <a:off x="628650" y="1508125"/>
            <a:ext cx="8094900" cy="312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71450" lvl="0" marL="1714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</a:pPr>
            <a:r>
              <a:rPr lang="en-GB" sz="1500"/>
              <a:t>Fiduciary duty: decisions can only be made if in narrow financial interest of scheme members OR leave your conscience, ethics and morals at the door</a:t>
            </a:r>
            <a:endParaRPr sz="1500"/>
          </a:p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-171450" lvl="0" marL="1714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</a:pPr>
            <a:r>
              <a:rPr lang="en-GB" sz="1500"/>
              <a:t>Scheme Advisory Board legal opinions. </a:t>
            </a:r>
            <a:endParaRPr sz="1500"/>
          </a:p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-171450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</a:pPr>
            <a:r>
              <a:rPr lang="en-GB" sz="1500"/>
              <a:t>Divestment vs Engagement</a:t>
            </a:r>
            <a:endParaRPr sz="1500"/>
          </a:p>
          <a:p>
            <a:pPr indent="0" lvl="0" marL="4572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-171450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500"/>
              <a:buChar char="•"/>
            </a:pPr>
            <a:r>
              <a:rPr lang="en-GB" sz="1500"/>
              <a:t>Pension pooling</a:t>
            </a:r>
            <a:endParaRPr sz="1500"/>
          </a:p>
          <a:p>
            <a:pPr indent="9525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</a:pPr>
            <a:r>
              <a:t/>
            </a:r>
            <a:endParaRPr sz="1500"/>
          </a:p>
          <a:p>
            <a:pPr indent="9525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</a:pPr>
            <a:r>
              <a:t/>
            </a:r>
            <a:endParaRPr sz="15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4040"/>
        </a:solidFill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a8d014a334_0_35"/>
          <p:cNvSpPr/>
          <p:nvPr/>
        </p:nvSpPr>
        <p:spPr>
          <a:xfrm>
            <a:off x="0" y="-2493"/>
            <a:ext cx="9144000" cy="51459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g3a8d014a334_0_35"/>
          <p:cNvSpPr/>
          <p:nvPr/>
        </p:nvSpPr>
        <p:spPr>
          <a:xfrm>
            <a:off x="0" y="0"/>
            <a:ext cx="8840066" cy="5143500"/>
          </a:xfrm>
          <a:custGeom>
            <a:rect b="b" l="l" r="r" t="t"/>
            <a:pathLst>
              <a:path extrusionOk="0" h="6858000" w="11786754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dk1">
              <a:alpha val="29409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g3a8d014a334_0_35"/>
          <p:cNvSpPr/>
          <p:nvPr/>
        </p:nvSpPr>
        <p:spPr>
          <a:xfrm>
            <a:off x="0" y="0"/>
            <a:ext cx="2686050" cy="5143500"/>
          </a:xfrm>
          <a:custGeom>
            <a:rect b="b" l="l" r="r" t="t"/>
            <a:pathLst>
              <a:path extrusionOk="0" h="6858000" w="35814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dk1">
              <a:alpha val="29409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g3a8d014a334_0_35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Play"/>
              <a:buNone/>
            </a:pPr>
            <a:r>
              <a:rPr lang="en-GB" sz="4400"/>
              <a:t>Divestment vs engagement</a:t>
            </a:r>
            <a:endParaRPr/>
          </a:p>
        </p:txBody>
      </p:sp>
      <p:sp>
        <p:nvSpPr>
          <p:cNvPr id="166" name="Google Shape;166;g3a8d014a334_0_35"/>
          <p:cNvSpPr txBox="1"/>
          <p:nvPr>
            <p:ph idx="1" type="body"/>
          </p:nvPr>
        </p:nvSpPr>
        <p:spPr>
          <a:xfrm>
            <a:off x="628650" y="1508125"/>
            <a:ext cx="8094900" cy="312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71450" lvl="0" marL="1714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</a:pPr>
            <a:r>
              <a:rPr lang="en-GB" sz="1500"/>
              <a:t>Fiduciary duty: decisions can only be made if in narrow financial interest of scheme members OR leave your conscience, ethics and morals at the door</a:t>
            </a:r>
            <a:endParaRPr sz="1500"/>
          </a:p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-171450" lvl="0" marL="1714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</a:pPr>
            <a:r>
              <a:rPr lang="en-GB" sz="1500"/>
              <a:t>Scheme Advisory Board legal opinions. </a:t>
            </a:r>
            <a:endParaRPr sz="1500"/>
          </a:p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-171450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</a:pPr>
            <a:r>
              <a:rPr lang="en-GB" sz="1500"/>
              <a:t>Divestment vs Engagement</a:t>
            </a:r>
            <a:endParaRPr sz="1500"/>
          </a:p>
          <a:p>
            <a:pPr indent="0" lvl="0" marL="4572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-171450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500"/>
              <a:buChar char="•"/>
            </a:pPr>
            <a:r>
              <a:rPr lang="en-GB" sz="1500"/>
              <a:t>Pension pooling</a:t>
            </a:r>
            <a:endParaRPr sz="1500"/>
          </a:p>
          <a:p>
            <a:pPr indent="9525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</a:pPr>
            <a:r>
              <a:t/>
            </a:r>
            <a:endParaRPr sz="1500"/>
          </a:p>
          <a:p>
            <a:pPr indent="9525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</a:pPr>
            <a:r>
              <a:t/>
            </a:r>
            <a:endParaRPr sz="15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